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68" r:id="rId3"/>
    <p:sldId id="258" r:id="rId4"/>
    <p:sldId id="262" r:id="rId5"/>
    <p:sldId id="272" r:id="rId6"/>
    <p:sldId id="274" r:id="rId7"/>
    <p:sldId id="269" r:id="rId8"/>
    <p:sldId id="275" r:id="rId9"/>
    <p:sldId id="273" r:id="rId10"/>
    <p:sldId id="270" r:id="rId11"/>
    <p:sldId id="277" r:id="rId12"/>
    <p:sldId id="271" r:id="rId13"/>
    <p:sldId id="276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A55F"/>
    <a:srgbClr val="CB3A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8222DD-F68E-464D-B444-2E051D60F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2C2DB39-16CE-4284-8F48-479B9B297E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745751C-48F6-47E0-826E-EEC77F79E2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9B6B11-FD65-4952-85F1-1C6AB563E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EDB18BE-C218-460F-A58C-E825AD294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588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B6BE97-2658-460E-99B8-5A9C17B14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FC906C2-B48D-47DC-B3FF-75F0BFB2E3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DE177A-4D4B-4E56-925E-42C5CFE1E3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E24A2F-CBE4-4DAA-A51E-F3AFF8B79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A26FE9-51C2-42DD-926C-13C3E76AE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500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D1F2689-9755-4ED8-B734-681D25B573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C553B26-6471-429F-8D6C-12CDE766CA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F9927C3-6C6B-4289-A7CA-DC0F2B487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7344CF-66AC-4D66-BBE4-6F2C1D017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21B439-4A80-4F1A-B717-5E5E8826C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4296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E16140-2540-4E44-9C5F-5149A04E6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CF723F3-A400-4CB3-82EF-30143316EF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E10CF9-34DA-4817-B717-EED0AF05C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9F91190-BB49-4198-A8D5-706EE09B0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C3D3D8A-200E-4AAE-95A5-E72D795E8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77841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B7AC6A-0D4F-4D25-8D87-9793EFEC0A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1E568E-F067-4CEC-9FCF-FB3461547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04431C-D568-4CE0-B6C4-739C48A0F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C25329B-A5CC-4CA6-ABC9-E20313ADF6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FCF209-3F74-4909-9A41-F43D67FC6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2275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05B095-0DF2-4B48-8A5D-D8EF0762F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7D8722-0D33-40F3-BC15-6D6A5AF43A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633DB2-FDF6-408A-833C-8FD0E67D05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AE3082-7934-4A77-8AD2-302A837FA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54192A-B1E5-499D-BDBE-7894139B3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8626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CFFBD9-6B69-478E-8CAC-66DB1486C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D04161-6F97-4BD3-B8C4-B9454C79FA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86D9F3-B9D2-466F-AA47-90F20969B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B85E09E-F040-4D6F-8A79-F059605CD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ADFF09-A387-4DF4-A884-6B8EDEFF3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203E0A-2D36-4B36-9BCD-799F84186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50816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2216F8-5AFF-4215-8B6B-2699EE9D19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FA5E92E-3EE9-49C9-B036-FF1E74B5CC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7B18F1-4CF4-47F9-954E-8F0BD36D69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E55E08B-3219-43F7-8418-88B60E4D84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2BB6651-FFC1-45D9-AB07-F450B884E3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CB42E45-B05C-41A1-9627-DA8548FE0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FB5A594-1280-40F1-8A25-6AED3EA3A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C0143F5-A6E7-4A05-BAF2-8B69F15D5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969805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EA44BB-3CA1-409C-9830-04F70B20A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A9380ED-34CB-4B50-9BA6-565BA56344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EF0A983-81F9-4E4A-8EFA-D8D4FFF78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24BC0F7-1A07-4D96-843D-015AD1852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8612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F2BA92D-5225-4A8D-B3B7-014B04DCC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EF14C4F-E248-4476-9682-1CA952356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76DCDA8-BE5B-485E-8805-81356EAD5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87387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075EDD-9AD1-4B58-AA95-A99E7D511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A1A6EA-256A-46C1-B8EB-BF463D7D44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095E5F3-F54B-4AAC-B4A4-BA2724D1C2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4C3ECD-4117-4ADB-9E67-EE48CA463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D6F0C9F-9D7C-402D-8851-7A774CCA3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8177E43-D281-4C71-ACC4-AE0A6492D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769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C994858-37C1-4206-89C5-A79908902D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371E6D-E5A7-4E3B-AFFC-807BC52B0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4319804-54FF-4B9C-ACA2-AC148D661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7DF23C-3595-45C4-A1BA-91B7B03BA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1CB4A5-7A6E-4296-9E55-A32CDEEAC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998461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23EDC2-311E-48C8-9D47-365FE77A3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D75AC02-8204-40E2-ADA6-3D3738476A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092094E-62ED-4375-B31E-D88AF4B3EB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0437789-4449-4B36-AA56-3DF55071C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E1CC5E-D930-4899-8DCD-CBE1CD975E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D0F1AA3-EBB3-407E-82C7-78109FD4C3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31137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373176-B4AA-4505-B88A-1EA1761A5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AD57419-EF83-40FC-9351-D604F3B69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B33F35-5FF2-4475-96C5-EF326067A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FF0201-0743-40B2-9FE8-0AE4A8DC1C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984C586-3C11-4015-B7FE-D89D50815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1866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AE64769-CA7B-4FE6-B761-5F16A1937E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401AB61-3F7C-4B5C-8C56-DDB5DF6F81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D80548-C2E1-471B-8946-256F9F9CC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4930B4-68D4-4CBE-B9B9-06CA368A5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4FE09CC-433E-4277-A02F-F156D73066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1288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D1CBF2D-1265-41CF-A6C5-32884E536E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B151BE-BB23-486A-96A5-07B559920F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69BC00-737D-4355-862C-C36B9D144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39C362-EB0A-4E58-85FC-301292D34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31E5FE-C80B-47AD-9B1A-901C8F32D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80877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71119D-68CA-427E-A4D8-293364422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97C2AC-6068-4E8B-ADC9-FE23067C0D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3E183AE-97E0-4987-8A33-CFD836EE8C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E598BB-43E3-42AB-9DCD-D1AA5D6B9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977103-220A-468F-8172-0B915F56A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9B0F7A-9EEE-4F8C-ACD9-BF131E48BD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2219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52A54C-631B-471E-A19E-05DB12200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4689C7B-F863-46BC-8149-722056F76F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019D56-12D9-4F9E-A326-716B2A2220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215FCD1-2146-45D4-B151-72844A2B5A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0D3242-4FD0-40BF-A089-6C86167DA8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58A5461-98F2-494C-9364-30635F15C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5AB11A4-C8A8-40D5-BB39-CBD132DA3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49186C6-23E3-4738-B383-CFF4E9450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4710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C9B56D-C741-474A-A9BB-FD915C0C8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64D4B6-894B-4F1F-805D-758816884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7B2C47E-11A8-4792-B4AC-C803EE380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9B5DAD5-B555-4543-9C20-B3E6FA35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8072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192F98-9872-42AA-BE18-8D8375371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1E1390A-5A37-4C47-B984-5935CCBDF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68AD8641-AF8D-47B6-8EF6-C13B52A6C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1394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6D421A-4A4F-4FF9-86C9-AE1F88C85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92E0D3-8B3F-4E1C-A781-0E777354D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B50F4E6-8CAE-4073-8F29-CCFF2F4CFC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9DA608-CB70-49DA-949B-4D5BD2805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6ECBBF-A476-4EE1-A859-3A5FA8B20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0367FE4-FB54-4DFC-804F-99E45B286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859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B4A54A-7A1C-4C7D-9E03-7BFE73175F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80DD036-24CA-4C1B-AA3C-26B345E357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BBCC360-10D9-492F-9107-E2B4614B3C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43F16EA-75D3-431A-BC89-32BCC0AD2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07CA043-36FE-4575-A35D-928C0D8B5A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76092E-F1AA-46FD-B1B5-F7E4ABF075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9359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jp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84D0314-1240-4DC2-8EF0-4F518C896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EE9752-89A5-4E3A-8AF4-E64972ACF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311D21-50A9-4CFB-83E4-696E99D3A6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FF72D-C568-4F1F-B324-36B67D32C9DF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BCFD08-F2C0-483D-AAC4-18A7BE2C3F0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56AE8D-A084-4586-B8B2-91523EC40E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2FA54F-E42D-41F0-A8E6-0D2F8B8637C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21798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4013421-EF36-43DF-829A-D5AB0D321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539DD4-59D1-4132-A16F-0EA6204223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2164106-711A-423A-BA21-92472A1B0C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FF348D-94C1-4E1B-8EA7-05356C2080DC}" type="datetimeFigureOut">
              <a:rPr lang="zh-CN" altLang="en-US" smtClean="0"/>
              <a:t>2022/12/29/Thursday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C9E541-49B8-4F0B-A3C6-E59E901C53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06D564A-B4D7-4948-923D-5872A1FADC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419A3-43C9-44FC-B7E2-BACCD8881DA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1053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2">
            <a:extLst>
              <a:ext uri="{FF2B5EF4-FFF2-40B4-BE49-F238E27FC236}">
                <a16:creationId xmlns:a16="http://schemas.microsoft.com/office/drawing/2014/main" id="{D7FEB258-3D61-4EDA-A553-9A17EFDBA3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63502" y="6427788"/>
            <a:ext cx="3857625" cy="4302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zh-CN" altLang="en-US" sz="1000" kern="1500" spc="150" dirty="0">
                <a:solidFill>
                  <a:srgbClr val="DCA55F"/>
                </a:solidFill>
                <a:latin typeface="微软雅黑" pitchFamily="34" charset="-122"/>
                <a:ea typeface="微软雅黑" pitchFamily="34" charset="-122"/>
              </a:rPr>
              <a:t>注：文本框可根据需求改变颜色、移动位置；文字可编辑</a:t>
            </a:r>
          </a:p>
          <a:p>
            <a:pPr eaLnBrk="1" hangingPunct="1">
              <a:defRPr/>
            </a:pPr>
            <a:endParaRPr lang="en-US" altLang="zh-CN" sz="1200" dirty="0">
              <a:solidFill>
                <a:srgbClr val="DCA55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28">
            <a:extLst>
              <a:ext uri="{FF2B5EF4-FFF2-40B4-BE49-F238E27FC236}">
                <a16:creationId xmlns:a16="http://schemas.microsoft.com/office/drawing/2014/main" id="{8502353D-B187-412E-9BB0-712C0D5CF5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12133" y="3291962"/>
            <a:ext cx="5866039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None/>
            </a:pPr>
            <a:r>
              <a:rPr lang="en-US" altLang="zh-CN" sz="1200" dirty="0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Applicable to work report / year-end summary / work plan, </a:t>
            </a:r>
            <a:r>
              <a:rPr lang="en-US" altLang="zh-CN" sz="1200" dirty="0" err="1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etc</a:t>
            </a:r>
            <a:endParaRPr lang="zh-CN" altLang="en-US" sz="1200" dirty="0">
              <a:solidFill>
                <a:srgbClr val="DCA5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Shape 74">
            <a:extLst>
              <a:ext uri="{FF2B5EF4-FFF2-40B4-BE49-F238E27FC236}">
                <a16:creationId xmlns:a16="http://schemas.microsoft.com/office/drawing/2014/main" id="{BD107104-3671-4CDB-9E56-C2A0A9134A46}"/>
              </a:ext>
            </a:extLst>
          </p:cNvPr>
          <p:cNvSpPr txBox="1">
            <a:spLocks/>
          </p:cNvSpPr>
          <p:nvPr/>
        </p:nvSpPr>
        <p:spPr>
          <a:xfrm>
            <a:off x="3621464" y="2503135"/>
            <a:ext cx="6129024" cy="743325"/>
          </a:xfrm>
          <a:prstGeom prst="rect">
            <a:avLst/>
          </a:prstGeom>
          <a:ln w="3175">
            <a:miter lim="400000"/>
          </a:ln>
        </p:spPr>
        <p:txBody>
          <a:bodyPr lIns="38100" tIns="38100" rIns="38100" bIns="38100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400" b="0" i="0" u="none" strike="noStrike" cap="none" spc="0" baseline="0">
                <a:ln>
                  <a:noFill/>
                </a:ln>
                <a:solidFill>
                  <a:srgbClr val="FFFFFF"/>
                </a:solidFill>
                <a:uFillTx/>
                <a:latin typeface="Roboto Bold"/>
                <a:ea typeface="Roboto Bold"/>
                <a:cs typeface="Roboto Bold"/>
                <a:sym typeface="Roboto Bold"/>
              </a:defRPr>
            </a:lvl1pPr>
            <a:lvl2pPr marL="0" marR="0" indent="228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2pPr>
            <a:lvl3pPr marL="0" marR="0" indent="457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3pPr>
            <a:lvl4pPr marL="0" marR="0" indent="685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4pPr>
            <a:lvl5pPr marL="0" marR="0" indent="9144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5pPr>
            <a:lvl6pPr marL="0" marR="0" indent="11430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6pPr>
            <a:lvl7pPr marL="0" marR="0" indent="13716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7pPr>
            <a:lvl8pPr marL="0" marR="0" indent="16002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8pPr>
            <a:lvl9pPr marL="0" marR="0" indent="182880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400" b="0" i="0" u="none" strike="noStrike" cap="none" spc="0" baseline="0">
                <a:ln>
                  <a:noFill/>
                </a:ln>
                <a:solidFill>
                  <a:srgbClr val="525860"/>
                </a:solidFill>
                <a:uFillTx/>
                <a:latin typeface="+mj-lt"/>
                <a:ea typeface="+mj-ea"/>
                <a:cs typeface="+mj-cs"/>
                <a:sym typeface="Roboto Regular"/>
              </a:defRPr>
            </a:lvl9pPr>
          </a:lstStyle>
          <a:p>
            <a:pPr eaLnBrk="1" fontAlgn="auto" hangingPunct="1">
              <a:defRPr/>
            </a:pPr>
            <a:r>
              <a:rPr lang="zh-CN" altLang="en-US" sz="4000" dirty="0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简约新式中国风新年计划</a:t>
            </a:r>
            <a:endParaRPr lang="en-US" sz="4000" kern="0" dirty="0">
              <a:solidFill>
                <a:srgbClr val="DCA55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1BC187F-BEDE-455C-8784-16AE3ACD4BF7}"/>
              </a:ext>
            </a:extLst>
          </p:cNvPr>
          <p:cNvGrpSpPr/>
          <p:nvPr/>
        </p:nvGrpSpPr>
        <p:grpSpPr>
          <a:xfrm>
            <a:off x="3729748" y="3771350"/>
            <a:ext cx="1778348" cy="458357"/>
            <a:chOff x="623888" y="5083445"/>
            <a:chExt cx="1778348" cy="458357"/>
          </a:xfrm>
          <a:solidFill>
            <a:srgbClr val="DCA55F"/>
          </a:solidFill>
        </p:grpSpPr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E4B52D9E-E257-4245-B793-7824B87591B7}"/>
                </a:ext>
              </a:extLst>
            </p:cNvPr>
            <p:cNvSpPr/>
            <p:nvPr/>
          </p:nvSpPr>
          <p:spPr>
            <a:xfrm>
              <a:off x="623888" y="5083445"/>
              <a:ext cx="1778348" cy="458357"/>
            </a:xfrm>
            <a:custGeom>
              <a:avLst/>
              <a:gdLst>
                <a:gd name="connsiteX0" fmla="*/ 44296 w 1778348"/>
                <a:gd name="connsiteY0" fmla="*/ 0 h 458357"/>
                <a:gd name="connsiteX1" fmla="*/ 1734052 w 1778348"/>
                <a:gd name="connsiteY1" fmla="*/ 0 h 458357"/>
                <a:gd name="connsiteX2" fmla="*/ 1778348 w 1778348"/>
                <a:gd name="connsiteY2" fmla="*/ 44296 h 458357"/>
                <a:gd name="connsiteX3" fmla="*/ 1778348 w 1778348"/>
                <a:gd name="connsiteY3" fmla="*/ 458357 h 458357"/>
                <a:gd name="connsiteX4" fmla="*/ 0 w 1778348"/>
                <a:gd name="connsiteY4" fmla="*/ 458357 h 458357"/>
                <a:gd name="connsiteX5" fmla="*/ 0 w 1778348"/>
                <a:gd name="connsiteY5" fmla="*/ 44296 h 458357"/>
                <a:gd name="connsiteX6" fmla="*/ 44296 w 1778348"/>
                <a:gd name="connsiteY6" fmla="*/ 0 h 45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348" h="458357">
                  <a:moveTo>
                    <a:pt x="44296" y="0"/>
                  </a:moveTo>
                  <a:lnTo>
                    <a:pt x="1734052" y="0"/>
                  </a:lnTo>
                  <a:cubicBezTo>
                    <a:pt x="1758516" y="0"/>
                    <a:pt x="1778348" y="19832"/>
                    <a:pt x="1778348" y="44296"/>
                  </a:cubicBezTo>
                  <a:lnTo>
                    <a:pt x="1778348" y="458357"/>
                  </a:lnTo>
                  <a:lnTo>
                    <a:pt x="0" y="458357"/>
                  </a:lnTo>
                  <a:lnTo>
                    <a:pt x="0" y="44296"/>
                  </a:lnTo>
                  <a:cubicBezTo>
                    <a:pt x="0" y="19832"/>
                    <a:pt x="19832" y="0"/>
                    <a:pt x="442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72B3E7B-7641-4988-93C0-C1C4B4FE2F59}"/>
                </a:ext>
              </a:extLst>
            </p:cNvPr>
            <p:cNvSpPr txBox="1"/>
            <p:nvPr/>
          </p:nvSpPr>
          <p:spPr>
            <a:xfrm>
              <a:off x="695706" y="5158735"/>
              <a:ext cx="1642764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汇报人：站长素材</a:t>
              </a: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DAEB5FE-4E97-4152-B6D2-9CFF4533677A}"/>
              </a:ext>
            </a:extLst>
          </p:cNvPr>
          <p:cNvGrpSpPr/>
          <p:nvPr/>
        </p:nvGrpSpPr>
        <p:grpSpPr>
          <a:xfrm>
            <a:off x="5668740" y="3771350"/>
            <a:ext cx="1778348" cy="458357"/>
            <a:chOff x="623888" y="5083445"/>
            <a:chExt cx="1778348" cy="458357"/>
          </a:xfrm>
          <a:solidFill>
            <a:srgbClr val="DCA55F"/>
          </a:solidFill>
        </p:grpSpPr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535A5AA1-0EE8-476E-8B25-2B183AA335BF}"/>
                </a:ext>
              </a:extLst>
            </p:cNvPr>
            <p:cNvSpPr/>
            <p:nvPr/>
          </p:nvSpPr>
          <p:spPr>
            <a:xfrm>
              <a:off x="623888" y="5083445"/>
              <a:ext cx="1778348" cy="458357"/>
            </a:xfrm>
            <a:custGeom>
              <a:avLst/>
              <a:gdLst>
                <a:gd name="connsiteX0" fmla="*/ 44296 w 1778348"/>
                <a:gd name="connsiteY0" fmla="*/ 0 h 458357"/>
                <a:gd name="connsiteX1" fmla="*/ 1734052 w 1778348"/>
                <a:gd name="connsiteY1" fmla="*/ 0 h 458357"/>
                <a:gd name="connsiteX2" fmla="*/ 1778348 w 1778348"/>
                <a:gd name="connsiteY2" fmla="*/ 44296 h 458357"/>
                <a:gd name="connsiteX3" fmla="*/ 1778348 w 1778348"/>
                <a:gd name="connsiteY3" fmla="*/ 458357 h 458357"/>
                <a:gd name="connsiteX4" fmla="*/ 0 w 1778348"/>
                <a:gd name="connsiteY4" fmla="*/ 458357 h 458357"/>
                <a:gd name="connsiteX5" fmla="*/ 0 w 1778348"/>
                <a:gd name="connsiteY5" fmla="*/ 44296 h 458357"/>
                <a:gd name="connsiteX6" fmla="*/ 44296 w 1778348"/>
                <a:gd name="connsiteY6" fmla="*/ 0 h 458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8348" h="458357">
                  <a:moveTo>
                    <a:pt x="44296" y="0"/>
                  </a:moveTo>
                  <a:lnTo>
                    <a:pt x="1734052" y="0"/>
                  </a:lnTo>
                  <a:cubicBezTo>
                    <a:pt x="1758516" y="0"/>
                    <a:pt x="1778348" y="19832"/>
                    <a:pt x="1778348" y="44296"/>
                  </a:cubicBezTo>
                  <a:lnTo>
                    <a:pt x="1778348" y="458357"/>
                  </a:lnTo>
                  <a:lnTo>
                    <a:pt x="0" y="458357"/>
                  </a:lnTo>
                  <a:lnTo>
                    <a:pt x="0" y="44296"/>
                  </a:lnTo>
                  <a:cubicBezTo>
                    <a:pt x="0" y="19832"/>
                    <a:pt x="19832" y="0"/>
                    <a:pt x="442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7E6A0F4C-5999-4B5B-8C90-DF66670E5B93}"/>
                </a:ext>
              </a:extLst>
            </p:cNvPr>
            <p:cNvSpPr txBox="1"/>
            <p:nvPr/>
          </p:nvSpPr>
          <p:spPr>
            <a:xfrm>
              <a:off x="833727" y="5158735"/>
              <a:ext cx="1272280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solidFill>
                    <a:schemeClr val="bg1"/>
                  </a:solidFill>
                </a:rPr>
                <a:t>时间：</a:t>
              </a:r>
              <a:r>
                <a:rPr lang="en-US" altLang="zh-CN" sz="1400" dirty="0">
                  <a:solidFill>
                    <a:schemeClr val="bg1"/>
                  </a:solidFill>
                </a:rPr>
                <a:t>20XX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887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77792A-2807-45DF-B0E0-24B2C2282E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117" y="365222"/>
            <a:ext cx="16208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5CD228C1-667E-47A7-9957-F67E997934D4}"/>
              </a:ext>
            </a:extLst>
          </p:cNvPr>
          <p:cNvSpPr/>
          <p:nvPr/>
        </p:nvSpPr>
        <p:spPr>
          <a:xfrm>
            <a:off x="1447610" y="2077610"/>
            <a:ext cx="4658303" cy="2100803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 w="28575" cap="flat" cmpd="sng" algn="ctr">
            <a:noFill/>
            <a:prstDash val="solid"/>
          </a:ln>
          <a:effectLst/>
        </p:spPr>
        <p:style>
          <a:lnRef idx="2">
            <a:srgbClr val="FFBF53">
              <a:shade val="50000"/>
            </a:srgbClr>
          </a:lnRef>
          <a:fillRef idx="1">
            <a:srgbClr val="FFBF53"/>
          </a:fillRef>
          <a:effectRef idx="0">
            <a:srgbClr val="FFBF53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en-US" sz="1400">
              <a:cs typeface="+mn-ea"/>
              <a:sym typeface="+mn-l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9B6194D-D90E-4763-8902-90AC3380FAEB}"/>
              </a:ext>
            </a:extLst>
          </p:cNvPr>
          <p:cNvSpPr/>
          <p:nvPr/>
        </p:nvSpPr>
        <p:spPr>
          <a:xfrm>
            <a:off x="6105970" y="2077610"/>
            <a:ext cx="4658303" cy="2100803"/>
          </a:xfrm>
          <a:prstGeom prst="rect">
            <a:avLst/>
          </a:prstGeom>
          <a:solidFill>
            <a:srgbClr val="DCA55F"/>
          </a:solidFill>
          <a:ln w="28575" cap="flat" cmpd="sng" algn="ctr">
            <a:noFill/>
            <a:prstDash val="solid"/>
          </a:ln>
          <a:effectLst/>
        </p:spPr>
        <p:style>
          <a:lnRef idx="2">
            <a:srgbClr val="FFBF53">
              <a:shade val="50000"/>
            </a:srgbClr>
          </a:lnRef>
          <a:fillRef idx="1">
            <a:srgbClr val="FFBF53"/>
          </a:fillRef>
          <a:effectRef idx="0">
            <a:srgbClr val="FFBF53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en-US" sz="1400">
              <a:cs typeface="+mn-ea"/>
              <a:sym typeface="+mn-lt"/>
            </a:endParaRPr>
          </a:p>
        </p:txBody>
      </p:sp>
      <p:sp>
        <p:nvSpPr>
          <p:cNvPr id="5" name="圆角矩形 19">
            <a:extLst>
              <a:ext uri="{FF2B5EF4-FFF2-40B4-BE49-F238E27FC236}">
                <a16:creationId xmlns:a16="http://schemas.microsoft.com/office/drawing/2014/main" id="{B04139E0-FC02-4730-B871-95257073C1D9}"/>
              </a:ext>
            </a:extLst>
          </p:cNvPr>
          <p:cNvSpPr/>
          <p:nvPr/>
        </p:nvSpPr>
        <p:spPr>
          <a:xfrm>
            <a:off x="2166454" y="4516430"/>
            <a:ext cx="848360" cy="520700"/>
          </a:xfrm>
          <a:prstGeom prst="roundRect">
            <a:avLst/>
          </a:prstGeom>
          <a:solidFill>
            <a:srgbClr val="DCA55F"/>
          </a:solidFill>
          <a:ln w="25400" cap="flat" cmpd="sng" algn="ctr">
            <a:noFill/>
            <a:prstDash val="solid"/>
          </a:ln>
          <a:effectLst/>
        </p:spPr>
        <p:style>
          <a:lnRef idx="2">
            <a:srgbClr val="FFBF53">
              <a:shade val="50000"/>
            </a:srgbClr>
          </a:lnRef>
          <a:fillRef idx="1">
            <a:srgbClr val="FFBF53"/>
          </a:fillRef>
          <a:effectRef idx="0">
            <a:srgbClr val="FFBF53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>
              <a:noFill/>
              <a:cs typeface="+mn-ea"/>
              <a:sym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01338A8D-E2D6-4C6D-A7E0-F887FBA41160}"/>
              </a:ext>
            </a:extLst>
          </p:cNvPr>
          <p:cNvGrpSpPr/>
          <p:nvPr/>
        </p:nvGrpSpPr>
        <p:grpSpPr>
          <a:xfrm>
            <a:off x="2415374" y="4640255"/>
            <a:ext cx="314960" cy="301625"/>
            <a:chOff x="1004888" y="993775"/>
            <a:chExt cx="2438400" cy="2332038"/>
          </a:xfrm>
          <a:solidFill>
            <a:srgbClr val="FEFEFE"/>
          </a:solidFill>
        </p:grpSpPr>
        <p:sp>
          <p:nvSpPr>
            <p:cNvPr id="7" name="Freeform 25">
              <a:extLst>
                <a:ext uri="{FF2B5EF4-FFF2-40B4-BE49-F238E27FC236}">
                  <a16:creationId xmlns:a16="http://schemas.microsoft.com/office/drawing/2014/main" id="{8821DBEA-5262-4FFE-86ED-A782A5A840A3}"/>
                </a:ext>
              </a:extLst>
            </p:cNvPr>
            <p:cNvSpPr/>
            <p:nvPr/>
          </p:nvSpPr>
          <p:spPr bwMode="auto">
            <a:xfrm>
              <a:off x="1898651" y="2670175"/>
              <a:ext cx="655638" cy="655638"/>
            </a:xfrm>
            <a:custGeom>
              <a:avLst/>
              <a:gdLst>
                <a:gd name="T0" fmla="*/ 206 w 413"/>
                <a:gd name="T1" fmla="*/ 413 h 413"/>
                <a:gd name="T2" fmla="*/ 0 w 413"/>
                <a:gd name="T3" fmla="*/ 0 h 413"/>
                <a:gd name="T4" fmla="*/ 413 w 413"/>
                <a:gd name="T5" fmla="*/ 0 h 413"/>
                <a:gd name="T6" fmla="*/ 206 w 413"/>
                <a:gd name="T7" fmla="*/ 413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13" h="413">
                  <a:moveTo>
                    <a:pt x="206" y="413"/>
                  </a:moveTo>
                  <a:lnTo>
                    <a:pt x="0" y="0"/>
                  </a:lnTo>
                  <a:lnTo>
                    <a:pt x="413" y="0"/>
                  </a:lnTo>
                  <a:lnTo>
                    <a:pt x="206" y="4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8" name="任意多边形 29">
              <a:extLst>
                <a:ext uri="{FF2B5EF4-FFF2-40B4-BE49-F238E27FC236}">
                  <a16:creationId xmlns:a16="http://schemas.microsoft.com/office/drawing/2014/main" id="{FC72824E-DD0B-48B0-9354-01B71D74C4C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04888" y="993775"/>
              <a:ext cx="2438400" cy="1774825"/>
            </a:xfrm>
            <a:custGeom>
              <a:avLst/>
              <a:gdLst>
                <a:gd name="connsiteX0" fmla="*/ 290196 w 2438400"/>
                <a:gd name="connsiteY0" fmla="*/ 0 h 1774825"/>
                <a:gd name="connsiteX1" fmla="*/ 2151973 w 2438400"/>
                <a:gd name="connsiteY1" fmla="*/ 0 h 1774825"/>
                <a:gd name="connsiteX2" fmla="*/ 2438400 w 2438400"/>
                <a:gd name="connsiteY2" fmla="*/ 286384 h 1774825"/>
                <a:gd name="connsiteX3" fmla="*/ 2438400 w 2438400"/>
                <a:gd name="connsiteY3" fmla="*/ 1484673 h 1774825"/>
                <a:gd name="connsiteX4" fmla="*/ 2151973 w 2438400"/>
                <a:gd name="connsiteY4" fmla="*/ 1774825 h 1774825"/>
                <a:gd name="connsiteX5" fmla="*/ 290196 w 2438400"/>
                <a:gd name="connsiteY5" fmla="*/ 1774825 h 1774825"/>
                <a:gd name="connsiteX6" fmla="*/ 0 w 2438400"/>
                <a:gd name="connsiteY6" fmla="*/ 1484673 h 1774825"/>
                <a:gd name="connsiteX7" fmla="*/ 0 w 2438400"/>
                <a:gd name="connsiteY7" fmla="*/ 286384 h 1774825"/>
                <a:gd name="connsiteX8" fmla="*/ 290196 w 2438400"/>
                <a:gd name="connsiteY8" fmla="*/ 0 h 1774825"/>
                <a:gd name="connsiteX9" fmla="*/ 471488 w 2438400"/>
                <a:gd name="connsiteY9" fmla="*/ 425450 h 1774825"/>
                <a:gd name="connsiteX10" fmla="*/ 471488 w 2438400"/>
                <a:gd name="connsiteY10" fmla="*/ 598488 h 1774825"/>
                <a:gd name="connsiteX11" fmla="*/ 1971676 w 2438400"/>
                <a:gd name="connsiteY11" fmla="*/ 598488 h 1774825"/>
                <a:gd name="connsiteX12" fmla="*/ 1971676 w 2438400"/>
                <a:gd name="connsiteY12" fmla="*/ 425450 h 1774825"/>
                <a:gd name="connsiteX13" fmla="*/ 471488 w 2438400"/>
                <a:gd name="connsiteY13" fmla="*/ 425450 h 1774825"/>
                <a:gd name="connsiteX14" fmla="*/ 471488 w 2438400"/>
                <a:gd name="connsiteY14" fmla="*/ 801688 h 1774825"/>
                <a:gd name="connsiteX15" fmla="*/ 471488 w 2438400"/>
                <a:gd name="connsiteY15" fmla="*/ 971551 h 1774825"/>
                <a:gd name="connsiteX16" fmla="*/ 1971676 w 2438400"/>
                <a:gd name="connsiteY16" fmla="*/ 971551 h 1774825"/>
                <a:gd name="connsiteX17" fmla="*/ 1971676 w 2438400"/>
                <a:gd name="connsiteY17" fmla="*/ 801688 h 1774825"/>
                <a:gd name="connsiteX18" fmla="*/ 471488 w 2438400"/>
                <a:gd name="connsiteY18" fmla="*/ 801688 h 1774825"/>
                <a:gd name="connsiteX19" fmla="*/ 471488 w 2438400"/>
                <a:gd name="connsiteY19" fmla="*/ 1174750 h 1774825"/>
                <a:gd name="connsiteX20" fmla="*/ 471488 w 2438400"/>
                <a:gd name="connsiteY20" fmla="*/ 1347788 h 1774825"/>
                <a:gd name="connsiteX21" fmla="*/ 1971676 w 2438400"/>
                <a:gd name="connsiteY21" fmla="*/ 1347788 h 1774825"/>
                <a:gd name="connsiteX22" fmla="*/ 1971676 w 2438400"/>
                <a:gd name="connsiteY22" fmla="*/ 1174750 h 1774825"/>
                <a:gd name="connsiteX23" fmla="*/ 471488 w 2438400"/>
                <a:gd name="connsiteY23" fmla="*/ 1174750 h 177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438400" h="1774825">
                  <a:moveTo>
                    <a:pt x="290196" y="0"/>
                  </a:moveTo>
                  <a:cubicBezTo>
                    <a:pt x="2151973" y="0"/>
                    <a:pt x="2151973" y="0"/>
                    <a:pt x="2151973" y="0"/>
                  </a:cubicBezTo>
                  <a:cubicBezTo>
                    <a:pt x="2310262" y="0"/>
                    <a:pt x="2438400" y="128119"/>
                    <a:pt x="2438400" y="286384"/>
                  </a:cubicBezTo>
                  <a:lnTo>
                    <a:pt x="2438400" y="1484673"/>
                  </a:lnTo>
                  <a:cubicBezTo>
                    <a:pt x="2438400" y="1646706"/>
                    <a:pt x="2310262" y="1774825"/>
                    <a:pt x="2151973" y="1774825"/>
                  </a:cubicBezTo>
                  <a:cubicBezTo>
                    <a:pt x="290196" y="1774825"/>
                    <a:pt x="290196" y="1774825"/>
                    <a:pt x="290196" y="1774825"/>
                  </a:cubicBezTo>
                  <a:cubicBezTo>
                    <a:pt x="131907" y="1774825"/>
                    <a:pt x="0" y="1646706"/>
                    <a:pt x="0" y="1484673"/>
                  </a:cubicBezTo>
                  <a:cubicBezTo>
                    <a:pt x="0" y="286384"/>
                    <a:pt x="0" y="286384"/>
                    <a:pt x="0" y="286384"/>
                  </a:cubicBezTo>
                  <a:cubicBezTo>
                    <a:pt x="0" y="128119"/>
                    <a:pt x="131907" y="0"/>
                    <a:pt x="290196" y="0"/>
                  </a:cubicBezTo>
                  <a:close/>
                  <a:moveTo>
                    <a:pt x="471488" y="425450"/>
                  </a:moveTo>
                  <a:lnTo>
                    <a:pt x="471488" y="598488"/>
                  </a:lnTo>
                  <a:lnTo>
                    <a:pt x="1971676" y="598488"/>
                  </a:lnTo>
                  <a:lnTo>
                    <a:pt x="1971676" y="425450"/>
                  </a:lnTo>
                  <a:lnTo>
                    <a:pt x="471488" y="425450"/>
                  </a:lnTo>
                  <a:close/>
                  <a:moveTo>
                    <a:pt x="471488" y="801688"/>
                  </a:moveTo>
                  <a:lnTo>
                    <a:pt x="471488" y="971551"/>
                  </a:lnTo>
                  <a:lnTo>
                    <a:pt x="1971676" y="971551"/>
                  </a:lnTo>
                  <a:lnTo>
                    <a:pt x="1971676" y="801688"/>
                  </a:lnTo>
                  <a:lnTo>
                    <a:pt x="471488" y="801688"/>
                  </a:lnTo>
                  <a:close/>
                  <a:moveTo>
                    <a:pt x="471488" y="1174750"/>
                  </a:moveTo>
                  <a:lnTo>
                    <a:pt x="471488" y="1347788"/>
                  </a:lnTo>
                  <a:lnTo>
                    <a:pt x="1971676" y="1347788"/>
                  </a:lnTo>
                  <a:lnTo>
                    <a:pt x="1971676" y="1174750"/>
                  </a:lnTo>
                  <a:lnTo>
                    <a:pt x="471488" y="117475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noAutofit/>
            </a:bodyPr>
            <a:lstStyle/>
            <a:p>
              <a:endParaRPr lang="zh-CN" altLang="en-US" sz="20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sp>
        <p:nvSpPr>
          <p:cNvPr id="9" name="圆角矩形 24">
            <a:extLst>
              <a:ext uri="{FF2B5EF4-FFF2-40B4-BE49-F238E27FC236}">
                <a16:creationId xmlns:a16="http://schemas.microsoft.com/office/drawing/2014/main" id="{E321C88E-DE2B-41F4-8D68-CA1DAD0A9750}"/>
              </a:ext>
            </a:extLst>
          </p:cNvPr>
          <p:cNvSpPr/>
          <p:nvPr/>
        </p:nvSpPr>
        <p:spPr>
          <a:xfrm>
            <a:off x="4544529" y="4532305"/>
            <a:ext cx="848360" cy="520700"/>
          </a:xfrm>
          <a:prstGeom prst="roundRect">
            <a:avLst/>
          </a:prstGeom>
          <a:solidFill>
            <a:srgbClr val="DCA55F"/>
          </a:solidFill>
          <a:ln w="25400" cap="flat" cmpd="sng" algn="ctr">
            <a:noFill/>
            <a:prstDash val="solid"/>
          </a:ln>
          <a:effectLst/>
        </p:spPr>
        <p:style>
          <a:lnRef idx="2">
            <a:srgbClr val="FFBF53">
              <a:shade val="50000"/>
            </a:srgbClr>
          </a:lnRef>
          <a:fillRef idx="1">
            <a:srgbClr val="FFBF53"/>
          </a:fillRef>
          <a:effectRef idx="0">
            <a:srgbClr val="FFBF53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F1394BAE-C7F9-4E5E-A297-200C25C94F7D}"/>
              </a:ext>
            </a:extLst>
          </p:cNvPr>
          <p:cNvGrpSpPr>
            <a:grpSpLocks noChangeAspect="1"/>
          </p:cNvGrpSpPr>
          <p:nvPr/>
        </p:nvGrpSpPr>
        <p:grpSpPr>
          <a:xfrm>
            <a:off x="4745824" y="4640255"/>
            <a:ext cx="419735" cy="318770"/>
            <a:chOff x="4268086" y="4221191"/>
            <a:chExt cx="509646" cy="387231"/>
          </a:xfrm>
          <a:solidFill>
            <a:srgbClr val="FFFFFF"/>
          </a:solidFill>
        </p:grpSpPr>
        <p:sp>
          <p:nvSpPr>
            <p:cNvPr id="11" name="Freeform 20">
              <a:extLst>
                <a:ext uri="{FF2B5EF4-FFF2-40B4-BE49-F238E27FC236}">
                  <a16:creationId xmlns:a16="http://schemas.microsoft.com/office/drawing/2014/main" id="{C800AD9A-6442-467F-8319-37E16631E7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68086" y="4273030"/>
              <a:ext cx="337890" cy="335392"/>
            </a:xfrm>
            <a:custGeom>
              <a:avLst/>
              <a:gdLst>
                <a:gd name="T0" fmla="*/ 229 w 229"/>
                <a:gd name="T1" fmla="*/ 128 h 227"/>
                <a:gd name="T2" fmla="*/ 229 w 229"/>
                <a:gd name="T3" fmla="*/ 98 h 227"/>
                <a:gd name="T4" fmla="*/ 206 w 229"/>
                <a:gd name="T5" fmla="*/ 93 h 227"/>
                <a:gd name="T6" fmla="*/ 200 w 229"/>
                <a:gd name="T7" fmla="*/ 76 h 227"/>
                <a:gd name="T8" fmla="*/ 216 w 229"/>
                <a:gd name="T9" fmla="*/ 58 h 227"/>
                <a:gd name="T10" fmla="*/ 198 w 229"/>
                <a:gd name="T11" fmla="*/ 34 h 227"/>
                <a:gd name="T12" fmla="*/ 176 w 229"/>
                <a:gd name="T13" fmla="*/ 44 h 227"/>
                <a:gd name="T14" fmla="*/ 161 w 229"/>
                <a:gd name="T15" fmla="*/ 33 h 227"/>
                <a:gd name="T16" fmla="*/ 164 w 229"/>
                <a:gd name="T17" fmla="*/ 9 h 227"/>
                <a:gd name="T18" fmla="*/ 135 w 229"/>
                <a:gd name="T19" fmla="*/ 0 h 227"/>
                <a:gd name="T20" fmla="*/ 123 w 229"/>
                <a:gd name="T21" fmla="*/ 20 h 227"/>
                <a:gd name="T22" fmla="*/ 114 w 229"/>
                <a:gd name="T23" fmla="*/ 20 h 227"/>
                <a:gd name="T24" fmla="*/ 105 w 229"/>
                <a:gd name="T25" fmla="*/ 20 h 227"/>
                <a:gd name="T26" fmla="*/ 93 w 229"/>
                <a:gd name="T27" fmla="*/ 0 h 227"/>
                <a:gd name="T28" fmla="*/ 65 w 229"/>
                <a:gd name="T29" fmla="*/ 9 h 227"/>
                <a:gd name="T30" fmla="*/ 67 w 229"/>
                <a:gd name="T31" fmla="*/ 33 h 227"/>
                <a:gd name="T32" fmla="*/ 52 w 229"/>
                <a:gd name="T33" fmla="*/ 44 h 227"/>
                <a:gd name="T34" fmla="*/ 30 w 229"/>
                <a:gd name="T35" fmla="*/ 34 h 227"/>
                <a:gd name="T36" fmla="*/ 13 w 229"/>
                <a:gd name="T37" fmla="*/ 58 h 227"/>
                <a:gd name="T38" fmla="*/ 29 w 229"/>
                <a:gd name="T39" fmla="*/ 76 h 227"/>
                <a:gd name="T40" fmla="*/ 23 w 229"/>
                <a:gd name="T41" fmla="*/ 94 h 227"/>
                <a:gd name="T42" fmla="*/ 0 w 229"/>
                <a:gd name="T43" fmla="*/ 98 h 227"/>
                <a:gd name="T44" fmla="*/ 0 w 229"/>
                <a:gd name="T45" fmla="*/ 128 h 227"/>
                <a:gd name="T46" fmla="*/ 23 w 229"/>
                <a:gd name="T47" fmla="*/ 133 h 227"/>
                <a:gd name="T48" fmla="*/ 29 w 229"/>
                <a:gd name="T49" fmla="*/ 151 h 227"/>
                <a:gd name="T50" fmla="*/ 13 w 229"/>
                <a:gd name="T51" fmla="*/ 169 h 227"/>
                <a:gd name="T52" fmla="*/ 31 w 229"/>
                <a:gd name="T53" fmla="*/ 193 h 227"/>
                <a:gd name="T54" fmla="*/ 52 w 229"/>
                <a:gd name="T55" fmla="*/ 183 h 227"/>
                <a:gd name="T56" fmla="*/ 67 w 229"/>
                <a:gd name="T57" fmla="*/ 194 h 227"/>
                <a:gd name="T58" fmla="*/ 65 w 229"/>
                <a:gd name="T59" fmla="*/ 218 h 227"/>
                <a:gd name="T60" fmla="*/ 93 w 229"/>
                <a:gd name="T61" fmla="*/ 227 h 227"/>
                <a:gd name="T62" fmla="*/ 105 w 229"/>
                <a:gd name="T63" fmla="*/ 206 h 227"/>
                <a:gd name="T64" fmla="*/ 114 w 229"/>
                <a:gd name="T65" fmla="*/ 207 h 227"/>
                <a:gd name="T66" fmla="*/ 124 w 229"/>
                <a:gd name="T67" fmla="*/ 206 h 227"/>
                <a:gd name="T68" fmla="*/ 135 w 229"/>
                <a:gd name="T69" fmla="*/ 227 h 227"/>
                <a:gd name="T70" fmla="*/ 164 w 229"/>
                <a:gd name="T71" fmla="*/ 217 h 227"/>
                <a:gd name="T72" fmla="*/ 161 w 229"/>
                <a:gd name="T73" fmla="*/ 194 h 227"/>
                <a:gd name="T74" fmla="*/ 176 w 229"/>
                <a:gd name="T75" fmla="*/ 183 h 227"/>
                <a:gd name="T76" fmla="*/ 198 w 229"/>
                <a:gd name="T77" fmla="*/ 193 h 227"/>
                <a:gd name="T78" fmla="*/ 216 w 229"/>
                <a:gd name="T79" fmla="*/ 168 h 227"/>
                <a:gd name="T80" fmla="*/ 200 w 229"/>
                <a:gd name="T81" fmla="*/ 151 h 227"/>
                <a:gd name="T82" fmla="*/ 206 w 229"/>
                <a:gd name="T83" fmla="*/ 133 h 227"/>
                <a:gd name="T84" fmla="*/ 229 w 229"/>
                <a:gd name="T85" fmla="*/ 128 h 227"/>
                <a:gd name="T86" fmla="*/ 114 w 229"/>
                <a:gd name="T87" fmla="*/ 180 h 227"/>
                <a:gd name="T88" fmla="*/ 47 w 229"/>
                <a:gd name="T89" fmla="*/ 113 h 227"/>
                <a:gd name="T90" fmla="*/ 114 w 229"/>
                <a:gd name="T91" fmla="*/ 46 h 227"/>
                <a:gd name="T92" fmla="*/ 181 w 229"/>
                <a:gd name="T93" fmla="*/ 113 h 227"/>
                <a:gd name="T94" fmla="*/ 114 w 229"/>
                <a:gd name="T95" fmla="*/ 18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29" h="227">
                  <a:moveTo>
                    <a:pt x="229" y="128"/>
                  </a:moveTo>
                  <a:cubicBezTo>
                    <a:pt x="229" y="98"/>
                    <a:pt x="229" y="98"/>
                    <a:pt x="229" y="98"/>
                  </a:cubicBezTo>
                  <a:cubicBezTo>
                    <a:pt x="206" y="93"/>
                    <a:pt x="206" y="93"/>
                    <a:pt x="206" y="93"/>
                  </a:cubicBezTo>
                  <a:cubicBezTo>
                    <a:pt x="204" y="87"/>
                    <a:pt x="202" y="81"/>
                    <a:pt x="200" y="76"/>
                  </a:cubicBezTo>
                  <a:cubicBezTo>
                    <a:pt x="216" y="58"/>
                    <a:pt x="216" y="58"/>
                    <a:pt x="216" y="58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2" y="39"/>
                    <a:pt x="167" y="36"/>
                    <a:pt x="161" y="33"/>
                  </a:cubicBezTo>
                  <a:cubicBezTo>
                    <a:pt x="164" y="9"/>
                    <a:pt x="164" y="9"/>
                    <a:pt x="164" y="9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23" y="20"/>
                    <a:pt x="123" y="20"/>
                    <a:pt x="123" y="20"/>
                  </a:cubicBezTo>
                  <a:cubicBezTo>
                    <a:pt x="120" y="20"/>
                    <a:pt x="117" y="20"/>
                    <a:pt x="114" y="20"/>
                  </a:cubicBezTo>
                  <a:cubicBezTo>
                    <a:pt x="111" y="20"/>
                    <a:pt x="108" y="20"/>
                    <a:pt x="105" y="2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2" y="36"/>
                    <a:pt x="57" y="39"/>
                    <a:pt x="52" y="44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6" y="81"/>
                    <a:pt x="24" y="87"/>
                    <a:pt x="23" y="94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4" y="139"/>
                    <a:pt x="26" y="145"/>
                    <a:pt x="29" y="151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52" y="183"/>
                    <a:pt x="52" y="183"/>
                    <a:pt x="52" y="183"/>
                  </a:cubicBezTo>
                  <a:cubicBezTo>
                    <a:pt x="57" y="187"/>
                    <a:pt x="62" y="191"/>
                    <a:pt x="67" y="194"/>
                  </a:cubicBezTo>
                  <a:cubicBezTo>
                    <a:pt x="65" y="218"/>
                    <a:pt x="65" y="218"/>
                    <a:pt x="65" y="218"/>
                  </a:cubicBezTo>
                  <a:cubicBezTo>
                    <a:pt x="93" y="227"/>
                    <a:pt x="93" y="227"/>
                    <a:pt x="93" y="227"/>
                  </a:cubicBezTo>
                  <a:cubicBezTo>
                    <a:pt x="105" y="206"/>
                    <a:pt x="105" y="206"/>
                    <a:pt x="105" y="206"/>
                  </a:cubicBezTo>
                  <a:cubicBezTo>
                    <a:pt x="108" y="207"/>
                    <a:pt x="111" y="207"/>
                    <a:pt x="114" y="207"/>
                  </a:cubicBezTo>
                  <a:cubicBezTo>
                    <a:pt x="117" y="207"/>
                    <a:pt x="121" y="207"/>
                    <a:pt x="124" y="206"/>
                  </a:cubicBezTo>
                  <a:cubicBezTo>
                    <a:pt x="135" y="227"/>
                    <a:pt x="135" y="227"/>
                    <a:pt x="135" y="227"/>
                  </a:cubicBezTo>
                  <a:cubicBezTo>
                    <a:pt x="164" y="217"/>
                    <a:pt x="164" y="217"/>
                    <a:pt x="164" y="217"/>
                  </a:cubicBezTo>
                  <a:cubicBezTo>
                    <a:pt x="161" y="194"/>
                    <a:pt x="161" y="194"/>
                    <a:pt x="161" y="194"/>
                  </a:cubicBezTo>
                  <a:cubicBezTo>
                    <a:pt x="167" y="191"/>
                    <a:pt x="172" y="187"/>
                    <a:pt x="176" y="183"/>
                  </a:cubicBezTo>
                  <a:cubicBezTo>
                    <a:pt x="198" y="193"/>
                    <a:pt x="198" y="193"/>
                    <a:pt x="198" y="193"/>
                  </a:cubicBezTo>
                  <a:cubicBezTo>
                    <a:pt x="216" y="168"/>
                    <a:pt x="216" y="168"/>
                    <a:pt x="216" y="168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2" y="145"/>
                    <a:pt x="204" y="139"/>
                    <a:pt x="206" y="133"/>
                  </a:cubicBezTo>
                  <a:lnTo>
                    <a:pt x="229" y="128"/>
                  </a:lnTo>
                  <a:close/>
                  <a:moveTo>
                    <a:pt x="114" y="180"/>
                  </a:moveTo>
                  <a:cubicBezTo>
                    <a:pt x="77" y="180"/>
                    <a:pt x="47" y="150"/>
                    <a:pt x="47" y="113"/>
                  </a:cubicBezTo>
                  <a:cubicBezTo>
                    <a:pt x="47" y="76"/>
                    <a:pt x="77" y="46"/>
                    <a:pt x="114" y="46"/>
                  </a:cubicBezTo>
                  <a:cubicBezTo>
                    <a:pt x="151" y="46"/>
                    <a:pt x="181" y="76"/>
                    <a:pt x="181" y="113"/>
                  </a:cubicBezTo>
                  <a:cubicBezTo>
                    <a:pt x="181" y="150"/>
                    <a:pt x="151" y="180"/>
                    <a:pt x="114" y="18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1E654DF4-7A06-4D5E-90CF-D0D94DBF09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77871" y="4221191"/>
              <a:ext cx="199861" cy="199861"/>
            </a:xfrm>
            <a:custGeom>
              <a:avLst/>
              <a:gdLst>
                <a:gd name="T0" fmla="*/ 135 w 135"/>
                <a:gd name="T1" fmla="*/ 76 h 135"/>
                <a:gd name="T2" fmla="*/ 135 w 135"/>
                <a:gd name="T3" fmla="*/ 58 h 135"/>
                <a:gd name="T4" fmla="*/ 122 w 135"/>
                <a:gd name="T5" fmla="*/ 55 h 135"/>
                <a:gd name="T6" fmla="*/ 118 w 135"/>
                <a:gd name="T7" fmla="*/ 45 h 135"/>
                <a:gd name="T8" fmla="*/ 128 w 135"/>
                <a:gd name="T9" fmla="*/ 34 h 135"/>
                <a:gd name="T10" fmla="*/ 117 w 135"/>
                <a:gd name="T11" fmla="*/ 20 h 135"/>
                <a:gd name="T12" fmla="*/ 104 w 135"/>
                <a:gd name="T13" fmla="*/ 26 h 135"/>
                <a:gd name="T14" fmla="*/ 96 w 135"/>
                <a:gd name="T15" fmla="*/ 19 h 135"/>
                <a:gd name="T16" fmla="*/ 97 w 135"/>
                <a:gd name="T17" fmla="*/ 5 h 135"/>
                <a:gd name="T18" fmla="*/ 80 w 135"/>
                <a:gd name="T19" fmla="*/ 0 h 135"/>
                <a:gd name="T20" fmla="*/ 73 w 135"/>
                <a:gd name="T21" fmla="*/ 12 h 135"/>
                <a:gd name="T22" fmla="*/ 67 w 135"/>
                <a:gd name="T23" fmla="*/ 12 h 135"/>
                <a:gd name="T24" fmla="*/ 62 w 135"/>
                <a:gd name="T25" fmla="*/ 12 h 135"/>
                <a:gd name="T26" fmla="*/ 55 w 135"/>
                <a:gd name="T27" fmla="*/ 0 h 135"/>
                <a:gd name="T28" fmla="*/ 38 w 135"/>
                <a:gd name="T29" fmla="*/ 5 h 135"/>
                <a:gd name="T30" fmla="*/ 39 w 135"/>
                <a:gd name="T31" fmla="*/ 19 h 135"/>
                <a:gd name="T32" fmla="*/ 30 w 135"/>
                <a:gd name="T33" fmla="*/ 26 h 135"/>
                <a:gd name="T34" fmla="*/ 18 w 135"/>
                <a:gd name="T35" fmla="*/ 20 h 135"/>
                <a:gd name="T36" fmla="*/ 7 w 135"/>
                <a:gd name="T37" fmla="*/ 34 h 135"/>
                <a:gd name="T38" fmla="*/ 17 w 135"/>
                <a:gd name="T39" fmla="*/ 45 h 135"/>
                <a:gd name="T40" fmla="*/ 13 w 135"/>
                <a:gd name="T41" fmla="*/ 55 h 135"/>
                <a:gd name="T42" fmla="*/ 0 w 135"/>
                <a:gd name="T43" fmla="*/ 58 h 135"/>
                <a:gd name="T44" fmla="*/ 0 w 135"/>
                <a:gd name="T45" fmla="*/ 76 h 135"/>
                <a:gd name="T46" fmla="*/ 13 w 135"/>
                <a:gd name="T47" fmla="*/ 79 h 135"/>
                <a:gd name="T48" fmla="*/ 17 w 135"/>
                <a:gd name="T49" fmla="*/ 90 h 135"/>
                <a:gd name="T50" fmla="*/ 7 w 135"/>
                <a:gd name="T51" fmla="*/ 100 h 135"/>
                <a:gd name="T52" fmla="*/ 18 w 135"/>
                <a:gd name="T53" fmla="*/ 114 h 135"/>
                <a:gd name="T54" fmla="*/ 31 w 135"/>
                <a:gd name="T55" fmla="*/ 109 h 135"/>
                <a:gd name="T56" fmla="*/ 39 w 135"/>
                <a:gd name="T57" fmla="*/ 115 h 135"/>
                <a:gd name="T58" fmla="*/ 38 w 135"/>
                <a:gd name="T59" fmla="*/ 129 h 135"/>
                <a:gd name="T60" fmla="*/ 55 w 135"/>
                <a:gd name="T61" fmla="*/ 135 h 135"/>
                <a:gd name="T62" fmla="*/ 62 w 135"/>
                <a:gd name="T63" fmla="*/ 122 h 135"/>
                <a:gd name="T64" fmla="*/ 68 w 135"/>
                <a:gd name="T65" fmla="*/ 123 h 135"/>
                <a:gd name="T66" fmla="*/ 73 w 135"/>
                <a:gd name="T67" fmla="*/ 122 h 135"/>
                <a:gd name="T68" fmla="*/ 80 w 135"/>
                <a:gd name="T69" fmla="*/ 135 h 135"/>
                <a:gd name="T70" fmla="*/ 97 w 135"/>
                <a:gd name="T71" fmla="*/ 129 h 135"/>
                <a:gd name="T72" fmla="*/ 96 w 135"/>
                <a:gd name="T73" fmla="*/ 115 h 135"/>
                <a:gd name="T74" fmla="*/ 104 w 135"/>
                <a:gd name="T75" fmla="*/ 109 h 135"/>
                <a:gd name="T76" fmla="*/ 117 w 135"/>
                <a:gd name="T77" fmla="*/ 114 h 135"/>
                <a:gd name="T78" fmla="*/ 128 w 135"/>
                <a:gd name="T79" fmla="*/ 100 h 135"/>
                <a:gd name="T80" fmla="*/ 118 w 135"/>
                <a:gd name="T81" fmla="*/ 89 h 135"/>
                <a:gd name="T82" fmla="*/ 122 w 135"/>
                <a:gd name="T83" fmla="*/ 79 h 135"/>
                <a:gd name="T84" fmla="*/ 135 w 135"/>
                <a:gd name="T85" fmla="*/ 76 h 135"/>
                <a:gd name="T86" fmla="*/ 67 w 135"/>
                <a:gd name="T87" fmla="*/ 107 h 135"/>
                <a:gd name="T88" fmla="*/ 28 w 135"/>
                <a:gd name="T89" fmla="*/ 67 h 135"/>
                <a:gd name="T90" fmla="*/ 67 w 135"/>
                <a:gd name="T91" fmla="*/ 27 h 135"/>
                <a:gd name="T92" fmla="*/ 107 w 135"/>
                <a:gd name="T93" fmla="*/ 67 h 135"/>
                <a:gd name="T94" fmla="*/ 67 w 135"/>
                <a:gd name="T95" fmla="*/ 107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35" h="135">
                  <a:moveTo>
                    <a:pt x="135" y="76"/>
                  </a:moveTo>
                  <a:cubicBezTo>
                    <a:pt x="135" y="58"/>
                    <a:pt x="135" y="58"/>
                    <a:pt x="135" y="58"/>
                  </a:cubicBezTo>
                  <a:cubicBezTo>
                    <a:pt x="122" y="55"/>
                    <a:pt x="122" y="55"/>
                    <a:pt x="122" y="55"/>
                  </a:cubicBezTo>
                  <a:cubicBezTo>
                    <a:pt x="121" y="52"/>
                    <a:pt x="120" y="48"/>
                    <a:pt x="118" y="45"/>
                  </a:cubicBezTo>
                  <a:cubicBezTo>
                    <a:pt x="128" y="34"/>
                    <a:pt x="128" y="34"/>
                    <a:pt x="128" y="34"/>
                  </a:cubicBezTo>
                  <a:cubicBezTo>
                    <a:pt x="117" y="20"/>
                    <a:pt x="117" y="20"/>
                    <a:pt x="117" y="20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2" y="23"/>
                    <a:pt x="99" y="21"/>
                    <a:pt x="96" y="19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3" y="12"/>
                    <a:pt x="73" y="12"/>
                    <a:pt x="73" y="12"/>
                  </a:cubicBezTo>
                  <a:cubicBezTo>
                    <a:pt x="71" y="12"/>
                    <a:pt x="69" y="12"/>
                    <a:pt x="67" y="12"/>
                  </a:cubicBezTo>
                  <a:cubicBezTo>
                    <a:pt x="66" y="12"/>
                    <a:pt x="64" y="12"/>
                    <a:pt x="62" y="12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6" y="21"/>
                    <a:pt x="33" y="23"/>
                    <a:pt x="30" y="26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17" y="45"/>
                    <a:pt x="17" y="45"/>
                    <a:pt x="17" y="45"/>
                  </a:cubicBezTo>
                  <a:cubicBezTo>
                    <a:pt x="15" y="48"/>
                    <a:pt x="14" y="52"/>
                    <a:pt x="13" y="55"/>
                  </a:cubicBezTo>
                  <a:cubicBezTo>
                    <a:pt x="0" y="58"/>
                    <a:pt x="0" y="58"/>
                    <a:pt x="0" y="58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4" y="83"/>
                    <a:pt x="15" y="86"/>
                    <a:pt x="17" y="90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18" y="114"/>
                    <a:pt x="18" y="114"/>
                    <a:pt x="18" y="114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3" y="111"/>
                    <a:pt x="36" y="113"/>
                    <a:pt x="39" y="115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55" y="135"/>
                    <a:pt x="55" y="135"/>
                    <a:pt x="55" y="135"/>
                  </a:cubicBezTo>
                  <a:cubicBezTo>
                    <a:pt x="62" y="122"/>
                    <a:pt x="62" y="122"/>
                    <a:pt x="62" y="122"/>
                  </a:cubicBezTo>
                  <a:cubicBezTo>
                    <a:pt x="64" y="123"/>
                    <a:pt x="66" y="123"/>
                    <a:pt x="68" y="123"/>
                  </a:cubicBezTo>
                  <a:cubicBezTo>
                    <a:pt x="69" y="123"/>
                    <a:pt x="71" y="123"/>
                    <a:pt x="73" y="122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97" y="129"/>
                    <a:pt x="97" y="129"/>
                    <a:pt x="97" y="129"/>
                  </a:cubicBezTo>
                  <a:cubicBezTo>
                    <a:pt x="96" y="115"/>
                    <a:pt x="96" y="115"/>
                    <a:pt x="96" y="115"/>
                  </a:cubicBezTo>
                  <a:cubicBezTo>
                    <a:pt x="99" y="113"/>
                    <a:pt x="102" y="111"/>
                    <a:pt x="104" y="109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8" y="100"/>
                    <a:pt x="128" y="100"/>
                    <a:pt x="128" y="100"/>
                  </a:cubicBezTo>
                  <a:cubicBezTo>
                    <a:pt x="118" y="89"/>
                    <a:pt x="118" y="89"/>
                    <a:pt x="118" y="89"/>
                  </a:cubicBezTo>
                  <a:cubicBezTo>
                    <a:pt x="120" y="86"/>
                    <a:pt x="121" y="83"/>
                    <a:pt x="122" y="79"/>
                  </a:cubicBezTo>
                  <a:lnTo>
                    <a:pt x="135" y="76"/>
                  </a:lnTo>
                  <a:close/>
                  <a:moveTo>
                    <a:pt x="67" y="107"/>
                  </a:moveTo>
                  <a:cubicBezTo>
                    <a:pt x="46" y="107"/>
                    <a:pt x="28" y="89"/>
                    <a:pt x="28" y="67"/>
                  </a:cubicBezTo>
                  <a:cubicBezTo>
                    <a:pt x="28" y="45"/>
                    <a:pt x="46" y="27"/>
                    <a:pt x="67" y="27"/>
                  </a:cubicBezTo>
                  <a:cubicBezTo>
                    <a:pt x="89" y="27"/>
                    <a:pt x="107" y="45"/>
                    <a:pt x="107" y="67"/>
                  </a:cubicBezTo>
                  <a:cubicBezTo>
                    <a:pt x="107" y="89"/>
                    <a:pt x="89" y="107"/>
                    <a:pt x="67" y="1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sz="200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3" name="圆角矩形 26">
            <a:extLst>
              <a:ext uri="{FF2B5EF4-FFF2-40B4-BE49-F238E27FC236}">
                <a16:creationId xmlns:a16="http://schemas.microsoft.com/office/drawing/2014/main" id="{9DA346AD-7FEC-4739-81D0-F2D584AFA444}"/>
              </a:ext>
            </a:extLst>
          </p:cNvPr>
          <p:cNvSpPr/>
          <p:nvPr/>
        </p:nvSpPr>
        <p:spPr>
          <a:xfrm>
            <a:off x="9300679" y="4532305"/>
            <a:ext cx="848360" cy="520700"/>
          </a:xfrm>
          <a:prstGeom prst="roundRect">
            <a:avLst/>
          </a:prstGeom>
          <a:solidFill>
            <a:srgbClr val="DCA55F"/>
          </a:solidFill>
          <a:ln w="25400" cap="flat" cmpd="sng" algn="ctr">
            <a:noFill/>
            <a:prstDash val="solid"/>
          </a:ln>
          <a:effectLst/>
        </p:spPr>
        <p:style>
          <a:lnRef idx="2">
            <a:srgbClr val="FFBF53">
              <a:shade val="50000"/>
            </a:srgbClr>
          </a:lnRef>
          <a:fillRef idx="1">
            <a:srgbClr val="FFBF53"/>
          </a:fillRef>
          <a:effectRef idx="0">
            <a:srgbClr val="FFBF53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8342A8FE-6D1C-46D6-A341-AC802E8AD525}"/>
              </a:ext>
            </a:extLst>
          </p:cNvPr>
          <p:cNvGrpSpPr/>
          <p:nvPr/>
        </p:nvGrpSpPr>
        <p:grpSpPr>
          <a:xfrm>
            <a:off x="9581984" y="4586915"/>
            <a:ext cx="282575" cy="361315"/>
            <a:chOff x="1605186" y="572440"/>
            <a:chExt cx="563562" cy="720725"/>
          </a:xfrm>
          <a:solidFill>
            <a:srgbClr val="FFFFFF"/>
          </a:solidFill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92B12F28-2B43-4A90-8E9C-7DDC9EFDE2B9}"/>
                </a:ext>
              </a:extLst>
            </p:cNvPr>
            <p:cNvSpPr/>
            <p:nvPr/>
          </p:nvSpPr>
          <p:spPr bwMode="auto">
            <a:xfrm>
              <a:off x="1814736" y="572440"/>
              <a:ext cx="142875" cy="720725"/>
            </a:xfrm>
            <a:custGeom>
              <a:avLst/>
              <a:gdLst>
                <a:gd name="T0" fmla="*/ 64 w 64"/>
                <a:gd name="T1" fmla="*/ 289 h 321"/>
                <a:gd name="T2" fmla="*/ 32 w 64"/>
                <a:gd name="T3" fmla="*/ 321 h 321"/>
                <a:gd name="T4" fmla="*/ 0 w 64"/>
                <a:gd name="T5" fmla="*/ 289 h 321"/>
                <a:gd name="T6" fmla="*/ 0 w 64"/>
                <a:gd name="T7" fmla="*/ 32 h 321"/>
                <a:gd name="T8" fmla="*/ 32 w 64"/>
                <a:gd name="T9" fmla="*/ 0 h 321"/>
                <a:gd name="T10" fmla="*/ 64 w 64"/>
                <a:gd name="T11" fmla="*/ 32 h 321"/>
                <a:gd name="T12" fmla="*/ 64 w 64"/>
                <a:gd name="T13" fmla="*/ 289 h 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321">
                  <a:moveTo>
                    <a:pt x="64" y="289"/>
                  </a:moveTo>
                  <a:cubicBezTo>
                    <a:pt x="64" y="307"/>
                    <a:pt x="49" y="321"/>
                    <a:pt x="32" y="321"/>
                  </a:cubicBezTo>
                  <a:cubicBezTo>
                    <a:pt x="14" y="321"/>
                    <a:pt x="0" y="307"/>
                    <a:pt x="0" y="28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28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975C7ED7-32B4-4ED5-BC21-20E0B3E25A3C}"/>
                </a:ext>
              </a:extLst>
            </p:cNvPr>
            <p:cNvSpPr/>
            <p:nvPr/>
          </p:nvSpPr>
          <p:spPr bwMode="auto">
            <a:xfrm>
              <a:off x="1605186" y="1012177"/>
              <a:ext cx="141288" cy="280988"/>
            </a:xfrm>
            <a:custGeom>
              <a:avLst/>
              <a:gdLst>
                <a:gd name="T0" fmla="*/ 63 w 63"/>
                <a:gd name="T1" fmla="*/ 93 h 125"/>
                <a:gd name="T2" fmla="*/ 32 w 63"/>
                <a:gd name="T3" fmla="*/ 125 h 125"/>
                <a:gd name="T4" fmla="*/ 0 w 63"/>
                <a:gd name="T5" fmla="*/ 93 h 125"/>
                <a:gd name="T6" fmla="*/ 0 w 63"/>
                <a:gd name="T7" fmla="*/ 32 h 125"/>
                <a:gd name="T8" fmla="*/ 32 w 63"/>
                <a:gd name="T9" fmla="*/ 0 h 125"/>
                <a:gd name="T10" fmla="*/ 63 w 63"/>
                <a:gd name="T11" fmla="*/ 32 h 125"/>
                <a:gd name="T12" fmla="*/ 63 w 63"/>
                <a:gd name="T13" fmla="*/ 93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125">
                  <a:moveTo>
                    <a:pt x="63" y="93"/>
                  </a:moveTo>
                  <a:cubicBezTo>
                    <a:pt x="63" y="111"/>
                    <a:pt x="49" y="125"/>
                    <a:pt x="32" y="125"/>
                  </a:cubicBezTo>
                  <a:cubicBezTo>
                    <a:pt x="14" y="125"/>
                    <a:pt x="0" y="111"/>
                    <a:pt x="0" y="9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3" y="14"/>
                    <a:pt x="63" y="32"/>
                  </a:cubicBezTo>
                  <a:lnTo>
                    <a:pt x="63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2BF034D1-ED88-4286-B532-C12DA62EF836}"/>
                </a:ext>
              </a:extLst>
            </p:cNvPr>
            <p:cNvSpPr/>
            <p:nvPr/>
          </p:nvSpPr>
          <p:spPr bwMode="auto">
            <a:xfrm>
              <a:off x="2025873" y="804215"/>
              <a:ext cx="142875" cy="488950"/>
            </a:xfrm>
            <a:custGeom>
              <a:avLst/>
              <a:gdLst>
                <a:gd name="T0" fmla="*/ 64 w 64"/>
                <a:gd name="T1" fmla="*/ 186 h 218"/>
                <a:gd name="T2" fmla="*/ 32 w 64"/>
                <a:gd name="T3" fmla="*/ 218 h 218"/>
                <a:gd name="T4" fmla="*/ 0 w 64"/>
                <a:gd name="T5" fmla="*/ 186 h 218"/>
                <a:gd name="T6" fmla="*/ 0 w 64"/>
                <a:gd name="T7" fmla="*/ 32 h 218"/>
                <a:gd name="T8" fmla="*/ 32 w 64"/>
                <a:gd name="T9" fmla="*/ 0 h 218"/>
                <a:gd name="T10" fmla="*/ 64 w 64"/>
                <a:gd name="T11" fmla="*/ 32 h 218"/>
                <a:gd name="T12" fmla="*/ 64 w 64"/>
                <a:gd name="T13" fmla="*/ 186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218">
                  <a:moveTo>
                    <a:pt x="64" y="186"/>
                  </a:moveTo>
                  <a:cubicBezTo>
                    <a:pt x="64" y="204"/>
                    <a:pt x="49" y="218"/>
                    <a:pt x="32" y="218"/>
                  </a:cubicBezTo>
                  <a:cubicBezTo>
                    <a:pt x="14" y="218"/>
                    <a:pt x="0" y="204"/>
                    <a:pt x="0" y="186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14"/>
                    <a:pt x="14" y="0"/>
                    <a:pt x="32" y="0"/>
                  </a:cubicBezTo>
                  <a:cubicBezTo>
                    <a:pt x="49" y="0"/>
                    <a:pt x="64" y="14"/>
                    <a:pt x="64" y="32"/>
                  </a:cubicBezTo>
                  <a:lnTo>
                    <a:pt x="64" y="1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8" name="圆角矩形 25">
            <a:extLst>
              <a:ext uri="{FF2B5EF4-FFF2-40B4-BE49-F238E27FC236}">
                <a16:creationId xmlns:a16="http://schemas.microsoft.com/office/drawing/2014/main" id="{124BFA35-82CB-4616-9AD4-071C76CD18C5}"/>
              </a:ext>
            </a:extLst>
          </p:cNvPr>
          <p:cNvSpPr/>
          <p:nvPr/>
        </p:nvSpPr>
        <p:spPr>
          <a:xfrm>
            <a:off x="6922604" y="4517700"/>
            <a:ext cx="848360" cy="520700"/>
          </a:xfrm>
          <a:prstGeom prst="roundRect">
            <a:avLst/>
          </a:prstGeom>
          <a:solidFill>
            <a:srgbClr val="DCA55F"/>
          </a:solidFill>
          <a:ln w="25400" cap="flat" cmpd="sng" algn="ctr">
            <a:noFill/>
            <a:prstDash val="solid"/>
          </a:ln>
          <a:effectLst/>
        </p:spPr>
        <p:style>
          <a:lnRef idx="2">
            <a:srgbClr val="FFBF53">
              <a:shade val="50000"/>
            </a:srgbClr>
          </a:lnRef>
          <a:fillRef idx="1">
            <a:srgbClr val="FFBF53"/>
          </a:fillRef>
          <a:effectRef idx="0">
            <a:srgbClr val="FFBF53"/>
          </a:effectRef>
          <a:fontRef idx="minor">
            <a:srgbClr val="FFFFFF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45D7161-6574-4D28-A74D-E5010842646F}"/>
              </a:ext>
            </a:extLst>
          </p:cNvPr>
          <p:cNvGrpSpPr>
            <a:grpSpLocks noChangeAspect="1"/>
          </p:cNvGrpSpPr>
          <p:nvPr/>
        </p:nvGrpSpPr>
        <p:grpSpPr>
          <a:xfrm>
            <a:off x="7189304" y="4588185"/>
            <a:ext cx="342900" cy="383540"/>
            <a:chOff x="5999255" y="3275006"/>
            <a:chExt cx="402656" cy="450303"/>
          </a:xfrm>
          <a:solidFill>
            <a:srgbClr val="FEFEFE"/>
          </a:solidFill>
          <a:effectLst/>
        </p:grpSpPr>
        <p:sp>
          <p:nvSpPr>
            <p:cNvPr id="20" name="Freeform 108">
              <a:extLst>
                <a:ext uri="{FF2B5EF4-FFF2-40B4-BE49-F238E27FC236}">
                  <a16:creationId xmlns:a16="http://schemas.microsoft.com/office/drawing/2014/main" id="{415338CC-F37A-4524-808D-895EABC9575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68389" y="3442234"/>
              <a:ext cx="56988" cy="57923"/>
            </a:xfrm>
            <a:custGeom>
              <a:avLst/>
              <a:gdLst>
                <a:gd name="T0" fmla="*/ 13 w 26"/>
                <a:gd name="T1" fmla="*/ 0 h 26"/>
                <a:gd name="T2" fmla="*/ 0 w 26"/>
                <a:gd name="T3" fmla="*/ 13 h 26"/>
                <a:gd name="T4" fmla="*/ 13 w 26"/>
                <a:gd name="T5" fmla="*/ 26 h 26"/>
                <a:gd name="T6" fmla="*/ 26 w 26"/>
                <a:gd name="T7" fmla="*/ 13 h 26"/>
                <a:gd name="T8" fmla="*/ 13 w 26"/>
                <a:gd name="T9" fmla="*/ 0 h 26"/>
                <a:gd name="T10" fmla="*/ 13 w 26"/>
                <a:gd name="T11" fmla="*/ 23 h 26"/>
                <a:gd name="T12" fmla="*/ 3 w 26"/>
                <a:gd name="T13" fmla="*/ 13 h 26"/>
                <a:gd name="T14" fmla="*/ 13 w 26"/>
                <a:gd name="T15" fmla="*/ 3 h 26"/>
                <a:gd name="T16" fmla="*/ 23 w 26"/>
                <a:gd name="T17" fmla="*/ 13 h 26"/>
                <a:gd name="T18" fmla="*/ 13 w 26"/>
                <a:gd name="T19" fmla="*/ 2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6" h="2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20"/>
                    <a:pt x="6" y="26"/>
                    <a:pt x="13" y="26"/>
                  </a:cubicBezTo>
                  <a:cubicBezTo>
                    <a:pt x="20" y="26"/>
                    <a:pt x="26" y="20"/>
                    <a:pt x="26" y="13"/>
                  </a:cubicBezTo>
                  <a:cubicBezTo>
                    <a:pt x="26" y="6"/>
                    <a:pt x="20" y="0"/>
                    <a:pt x="13" y="0"/>
                  </a:cubicBezTo>
                  <a:close/>
                  <a:moveTo>
                    <a:pt x="13" y="23"/>
                  </a:moveTo>
                  <a:cubicBezTo>
                    <a:pt x="8" y="23"/>
                    <a:pt x="3" y="18"/>
                    <a:pt x="3" y="13"/>
                  </a:cubicBezTo>
                  <a:cubicBezTo>
                    <a:pt x="3" y="7"/>
                    <a:pt x="8" y="3"/>
                    <a:pt x="13" y="3"/>
                  </a:cubicBezTo>
                  <a:cubicBezTo>
                    <a:pt x="19" y="3"/>
                    <a:pt x="23" y="7"/>
                    <a:pt x="23" y="13"/>
                  </a:cubicBezTo>
                  <a:cubicBezTo>
                    <a:pt x="23" y="18"/>
                    <a:pt x="19" y="23"/>
                    <a:pt x="13" y="2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 109">
              <a:extLst>
                <a:ext uri="{FF2B5EF4-FFF2-40B4-BE49-F238E27FC236}">
                  <a16:creationId xmlns:a16="http://schemas.microsoft.com/office/drawing/2014/main" id="{DC1C8E3A-9907-4F34-AD1A-D08B734EF33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96380" y="3404865"/>
              <a:ext cx="48580" cy="48580"/>
            </a:xfrm>
            <a:custGeom>
              <a:avLst/>
              <a:gdLst>
                <a:gd name="T0" fmla="*/ 11 w 22"/>
                <a:gd name="T1" fmla="*/ 0 h 22"/>
                <a:gd name="T2" fmla="*/ 0 w 22"/>
                <a:gd name="T3" fmla="*/ 11 h 22"/>
                <a:gd name="T4" fmla="*/ 11 w 22"/>
                <a:gd name="T5" fmla="*/ 22 h 22"/>
                <a:gd name="T6" fmla="*/ 22 w 22"/>
                <a:gd name="T7" fmla="*/ 11 h 22"/>
                <a:gd name="T8" fmla="*/ 11 w 22"/>
                <a:gd name="T9" fmla="*/ 0 h 22"/>
                <a:gd name="T10" fmla="*/ 11 w 22"/>
                <a:gd name="T11" fmla="*/ 17 h 22"/>
                <a:gd name="T12" fmla="*/ 5 w 22"/>
                <a:gd name="T13" fmla="*/ 11 h 22"/>
                <a:gd name="T14" fmla="*/ 11 w 22"/>
                <a:gd name="T15" fmla="*/ 5 h 22"/>
                <a:gd name="T16" fmla="*/ 17 w 22"/>
                <a:gd name="T17" fmla="*/ 11 h 22"/>
                <a:gd name="T18" fmla="*/ 11 w 22"/>
                <a:gd name="T19" fmla="*/ 17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" h="22">
                  <a:moveTo>
                    <a:pt x="11" y="0"/>
                  </a:move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7" y="22"/>
                    <a:pt x="22" y="17"/>
                    <a:pt x="22" y="11"/>
                  </a:cubicBezTo>
                  <a:cubicBezTo>
                    <a:pt x="22" y="5"/>
                    <a:pt x="17" y="0"/>
                    <a:pt x="11" y="0"/>
                  </a:cubicBezTo>
                  <a:close/>
                  <a:moveTo>
                    <a:pt x="11" y="17"/>
                  </a:moveTo>
                  <a:cubicBezTo>
                    <a:pt x="8" y="17"/>
                    <a:pt x="5" y="14"/>
                    <a:pt x="5" y="11"/>
                  </a:cubicBezTo>
                  <a:cubicBezTo>
                    <a:pt x="5" y="8"/>
                    <a:pt x="8" y="5"/>
                    <a:pt x="11" y="5"/>
                  </a:cubicBezTo>
                  <a:cubicBezTo>
                    <a:pt x="14" y="5"/>
                    <a:pt x="17" y="8"/>
                    <a:pt x="17" y="11"/>
                  </a:cubicBezTo>
                  <a:cubicBezTo>
                    <a:pt x="17" y="14"/>
                    <a:pt x="14" y="17"/>
                    <a:pt x="11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2" name="Freeform 110">
              <a:extLst>
                <a:ext uri="{FF2B5EF4-FFF2-40B4-BE49-F238E27FC236}">
                  <a16:creationId xmlns:a16="http://schemas.microsoft.com/office/drawing/2014/main" id="{2E194354-B5B5-4AB3-A389-88197573996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81468" y="3456248"/>
              <a:ext cx="30830" cy="30830"/>
            </a:xfrm>
            <a:custGeom>
              <a:avLst/>
              <a:gdLst>
                <a:gd name="T0" fmla="*/ 7 w 14"/>
                <a:gd name="T1" fmla="*/ 0 h 14"/>
                <a:gd name="T2" fmla="*/ 0 w 14"/>
                <a:gd name="T3" fmla="*/ 7 h 14"/>
                <a:gd name="T4" fmla="*/ 7 w 14"/>
                <a:gd name="T5" fmla="*/ 14 h 14"/>
                <a:gd name="T6" fmla="*/ 14 w 14"/>
                <a:gd name="T7" fmla="*/ 7 h 14"/>
                <a:gd name="T8" fmla="*/ 7 w 14"/>
                <a:gd name="T9" fmla="*/ 0 h 14"/>
                <a:gd name="T10" fmla="*/ 7 w 14"/>
                <a:gd name="T11" fmla="*/ 10 h 14"/>
                <a:gd name="T12" fmla="*/ 4 w 14"/>
                <a:gd name="T13" fmla="*/ 7 h 14"/>
                <a:gd name="T14" fmla="*/ 7 w 14"/>
                <a:gd name="T15" fmla="*/ 3 h 14"/>
                <a:gd name="T16" fmla="*/ 11 w 14"/>
                <a:gd name="T17" fmla="*/ 7 h 14"/>
                <a:gd name="T18" fmla="*/ 7 w 14"/>
                <a:gd name="T1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4">
                  <a:moveTo>
                    <a:pt x="7" y="0"/>
                  </a:moveTo>
                  <a:cubicBezTo>
                    <a:pt x="3" y="0"/>
                    <a:pt x="0" y="3"/>
                    <a:pt x="0" y="7"/>
                  </a:cubicBezTo>
                  <a:cubicBezTo>
                    <a:pt x="0" y="11"/>
                    <a:pt x="3" y="14"/>
                    <a:pt x="7" y="14"/>
                  </a:cubicBezTo>
                  <a:cubicBezTo>
                    <a:pt x="11" y="14"/>
                    <a:pt x="14" y="11"/>
                    <a:pt x="14" y="7"/>
                  </a:cubicBezTo>
                  <a:cubicBezTo>
                    <a:pt x="14" y="3"/>
                    <a:pt x="11" y="0"/>
                    <a:pt x="7" y="0"/>
                  </a:cubicBezTo>
                  <a:close/>
                  <a:moveTo>
                    <a:pt x="7" y="10"/>
                  </a:moveTo>
                  <a:cubicBezTo>
                    <a:pt x="5" y="10"/>
                    <a:pt x="4" y="9"/>
                    <a:pt x="4" y="7"/>
                  </a:cubicBezTo>
                  <a:cubicBezTo>
                    <a:pt x="4" y="5"/>
                    <a:pt x="5" y="3"/>
                    <a:pt x="7" y="3"/>
                  </a:cubicBezTo>
                  <a:cubicBezTo>
                    <a:pt x="9" y="3"/>
                    <a:pt x="11" y="5"/>
                    <a:pt x="11" y="7"/>
                  </a:cubicBezTo>
                  <a:cubicBezTo>
                    <a:pt x="11" y="9"/>
                    <a:pt x="9" y="10"/>
                    <a:pt x="7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3" name="Freeform 111">
              <a:extLst>
                <a:ext uri="{FF2B5EF4-FFF2-40B4-BE49-F238E27FC236}">
                  <a16:creationId xmlns:a16="http://schemas.microsoft.com/office/drawing/2014/main" id="{DF6DF884-D398-4184-B6A0-5111C33988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172089" y="3380574"/>
              <a:ext cx="97161" cy="97161"/>
            </a:xfrm>
            <a:custGeom>
              <a:avLst/>
              <a:gdLst>
                <a:gd name="T0" fmla="*/ 22 w 44"/>
                <a:gd name="T1" fmla="*/ 0 h 44"/>
                <a:gd name="T2" fmla="*/ 0 w 44"/>
                <a:gd name="T3" fmla="*/ 22 h 44"/>
                <a:gd name="T4" fmla="*/ 22 w 44"/>
                <a:gd name="T5" fmla="*/ 44 h 44"/>
                <a:gd name="T6" fmla="*/ 44 w 44"/>
                <a:gd name="T7" fmla="*/ 22 h 44"/>
                <a:gd name="T8" fmla="*/ 22 w 44"/>
                <a:gd name="T9" fmla="*/ 0 h 44"/>
                <a:gd name="T10" fmla="*/ 22 w 44"/>
                <a:gd name="T11" fmla="*/ 39 h 44"/>
                <a:gd name="T12" fmla="*/ 5 w 44"/>
                <a:gd name="T13" fmla="*/ 22 h 44"/>
                <a:gd name="T14" fmla="*/ 22 w 44"/>
                <a:gd name="T15" fmla="*/ 6 h 44"/>
                <a:gd name="T16" fmla="*/ 39 w 44"/>
                <a:gd name="T17" fmla="*/ 22 h 44"/>
                <a:gd name="T18" fmla="*/ 22 w 44"/>
                <a:gd name="T19" fmla="*/ 39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9"/>
                  </a:moveTo>
                  <a:cubicBezTo>
                    <a:pt x="13" y="39"/>
                    <a:pt x="5" y="31"/>
                    <a:pt x="5" y="22"/>
                  </a:cubicBezTo>
                  <a:cubicBezTo>
                    <a:pt x="5" y="13"/>
                    <a:pt x="13" y="6"/>
                    <a:pt x="22" y="6"/>
                  </a:cubicBezTo>
                  <a:cubicBezTo>
                    <a:pt x="31" y="6"/>
                    <a:pt x="39" y="13"/>
                    <a:pt x="39" y="22"/>
                  </a:cubicBezTo>
                  <a:cubicBezTo>
                    <a:pt x="39" y="31"/>
                    <a:pt x="31" y="39"/>
                    <a:pt x="22" y="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112">
              <a:extLst>
                <a:ext uri="{FF2B5EF4-FFF2-40B4-BE49-F238E27FC236}">
                  <a16:creationId xmlns:a16="http://schemas.microsoft.com/office/drawing/2014/main" id="{2D175A26-4C78-4312-B81A-83186DD5AC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9255" y="3275006"/>
              <a:ext cx="402656" cy="450303"/>
            </a:xfrm>
            <a:custGeom>
              <a:avLst/>
              <a:gdLst>
                <a:gd name="T0" fmla="*/ 157 w 182"/>
                <a:gd name="T1" fmla="*/ 96 h 204"/>
                <a:gd name="T2" fmla="*/ 153 w 182"/>
                <a:gd name="T3" fmla="*/ 48 h 204"/>
                <a:gd name="T4" fmla="*/ 78 w 182"/>
                <a:gd name="T5" fmla="*/ 0 h 204"/>
                <a:gd name="T6" fmla="*/ 1 w 182"/>
                <a:gd name="T7" fmla="*/ 79 h 204"/>
                <a:gd name="T8" fmla="*/ 0 w 182"/>
                <a:gd name="T9" fmla="*/ 204 h 204"/>
                <a:gd name="T10" fmla="*/ 113 w 182"/>
                <a:gd name="T11" fmla="*/ 176 h 204"/>
                <a:gd name="T12" fmla="*/ 147 w 182"/>
                <a:gd name="T13" fmla="*/ 176 h 204"/>
                <a:gd name="T14" fmla="*/ 147 w 182"/>
                <a:gd name="T15" fmla="*/ 176 h 204"/>
                <a:gd name="T16" fmla="*/ 156 w 182"/>
                <a:gd name="T17" fmla="*/ 151 h 204"/>
                <a:gd name="T18" fmla="*/ 146 w 182"/>
                <a:gd name="T19" fmla="*/ 145 h 204"/>
                <a:gd name="T20" fmla="*/ 156 w 182"/>
                <a:gd name="T21" fmla="*/ 140 h 204"/>
                <a:gd name="T22" fmla="*/ 155 w 182"/>
                <a:gd name="T23" fmla="*/ 138 h 204"/>
                <a:gd name="T24" fmla="*/ 170 w 182"/>
                <a:gd name="T25" fmla="*/ 111 h 204"/>
                <a:gd name="T26" fmla="*/ 62 w 182"/>
                <a:gd name="T27" fmla="*/ 93 h 204"/>
                <a:gd name="T28" fmla="*/ 62 w 182"/>
                <a:gd name="T29" fmla="*/ 102 h 204"/>
                <a:gd name="T30" fmla="*/ 54 w 182"/>
                <a:gd name="T31" fmla="*/ 105 h 204"/>
                <a:gd name="T32" fmla="*/ 48 w 182"/>
                <a:gd name="T33" fmla="*/ 110 h 204"/>
                <a:gd name="T34" fmla="*/ 40 w 182"/>
                <a:gd name="T35" fmla="*/ 107 h 204"/>
                <a:gd name="T36" fmla="*/ 32 w 182"/>
                <a:gd name="T37" fmla="*/ 107 h 204"/>
                <a:gd name="T38" fmla="*/ 28 w 182"/>
                <a:gd name="T39" fmla="*/ 99 h 204"/>
                <a:gd name="T40" fmla="*/ 22 w 182"/>
                <a:gd name="T41" fmla="*/ 93 h 204"/>
                <a:gd name="T42" fmla="*/ 26 w 182"/>
                <a:gd name="T43" fmla="*/ 85 h 204"/>
                <a:gd name="T44" fmla="*/ 26 w 182"/>
                <a:gd name="T45" fmla="*/ 76 h 204"/>
                <a:gd name="T46" fmla="*/ 34 w 182"/>
                <a:gd name="T47" fmla="*/ 73 h 204"/>
                <a:gd name="T48" fmla="*/ 40 w 182"/>
                <a:gd name="T49" fmla="*/ 68 h 204"/>
                <a:gd name="T50" fmla="*/ 48 w 182"/>
                <a:gd name="T51" fmla="*/ 71 h 204"/>
                <a:gd name="T52" fmla="*/ 57 w 182"/>
                <a:gd name="T53" fmla="*/ 71 h 204"/>
                <a:gd name="T54" fmla="*/ 60 w 182"/>
                <a:gd name="T55" fmla="*/ 79 h 204"/>
                <a:gd name="T56" fmla="*/ 66 w 182"/>
                <a:gd name="T57" fmla="*/ 85 h 204"/>
                <a:gd name="T58" fmla="*/ 136 w 182"/>
                <a:gd name="T59" fmla="*/ 77 h 204"/>
                <a:gd name="T60" fmla="*/ 126 w 182"/>
                <a:gd name="T61" fmla="*/ 87 h 204"/>
                <a:gd name="T62" fmla="*/ 121 w 182"/>
                <a:gd name="T63" fmla="*/ 100 h 204"/>
                <a:gd name="T64" fmla="*/ 107 w 182"/>
                <a:gd name="T65" fmla="*/ 100 h 204"/>
                <a:gd name="T66" fmla="*/ 94 w 182"/>
                <a:gd name="T67" fmla="*/ 105 h 204"/>
                <a:gd name="T68" fmla="*/ 83 w 182"/>
                <a:gd name="T69" fmla="*/ 96 h 204"/>
                <a:gd name="T70" fmla="*/ 70 w 182"/>
                <a:gd name="T71" fmla="*/ 91 h 204"/>
                <a:gd name="T72" fmla="*/ 70 w 182"/>
                <a:gd name="T73" fmla="*/ 77 h 204"/>
                <a:gd name="T74" fmla="*/ 64 w 182"/>
                <a:gd name="T75" fmla="*/ 64 h 204"/>
                <a:gd name="T76" fmla="*/ 74 w 182"/>
                <a:gd name="T77" fmla="*/ 53 h 204"/>
                <a:gd name="T78" fmla="*/ 79 w 182"/>
                <a:gd name="T79" fmla="*/ 40 h 204"/>
                <a:gd name="T80" fmla="*/ 94 w 182"/>
                <a:gd name="T81" fmla="*/ 40 h 204"/>
                <a:gd name="T82" fmla="*/ 107 w 182"/>
                <a:gd name="T83" fmla="*/ 35 h 204"/>
                <a:gd name="T84" fmla="*/ 117 w 182"/>
                <a:gd name="T85" fmla="*/ 44 h 204"/>
                <a:gd name="T86" fmla="*/ 130 w 182"/>
                <a:gd name="T87" fmla="*/ 49 h 204"/>
                <a:gd name="T88" fmla="*/ 130 w 182"/>
                <a:gd name="T89" fmla="*/ 64 h 204"/>
                <a:gd name="T90" fmla="*/ 136 w 182"/>
                <a:gd name="T91" fmla="*/ 77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82" h="204">
                  <a:moveTo>
                    <a:pt x="170" y="111"/>
                  </a:moveTo>
                  <a:cubicBezTo>
                    <a:pt x="166" y="107"/>
                    <a:pt x="160" y="102"/>
                    <a:pt x="157" y="96"/>
                  </a:cubicBezTo>
                  <a:cubicBezTo>
                    <a:pt x="153" y="87"/>
                    <a:pt x="158" y="79"/>
                    <a:pt x="157" y="70"/>
                  </a:cubicBezTo>
                  <a:cubicBezTo>
                    <a:pt x="157" y="63"/>
                    <a:pt x="155" y="54"/>
                    <a:pt x="153" y="48"/>
                  </a:cubicBezTo>
                  <a:cubicBezTo>
                    <a:pt x="149" y="37"/>
                    <a:pt x="142" y="28"/>
                    <a:pt x="133" y="21"/>
                  </a:cubicBezTo>
                  <a:cubicBezTo>
                    <a:pt x="119" y="8"/>
                    <a:pt x="100" y="0"/>
                    <a:pt x="78" y="0"/>
                  </a:cubicBezTo>
                  <a:cubicBezTo>
                    <a:pt x="35" y="0"/>
                    <a:pt x="0" y="32"/>
                    <a:pt x="0" y="71"/>
                  </a:cubicBezTo>
                  <a:cubicBezTo>
                    <a:pt x="0" y="74"/>
                    <a:pt x="0" y="77"/>
                    <a:pt x="1" y="79"/>
                  </a:cubicBezTo>
                  <a:cubicBezTo>
                    <a:pt x="1" y="96"/>
                    <a:pt x="6" y="117"/>
                    <a:pt x="22" y="139"/>
                  </a:cubicBezTo>
                  <a:cubicBezTo>
                    <a:pt x="22" y="139"/>
                    <a:pt x="43" y="182"/>
                    <a:pt x="0" y="204"/>
                  </a:cubicBezTo>
                  <a:cubicBezTo>
                    <a:pt x="95" y="204"/>
                    <a:pt x="95" y="204"/>
                    <a:pt x="95" y="204"/>
                  </a:cubicBezTo>
                  <a:cubicBezTo>
                    <a:pt x="95" y="204"/>
                    <a:pt x="102" y="176"/>
                    <a:pt x="113" y="176"/>
                  </a:cubicBezTo>
                  <a:cubicBezTo>
                    <a:pt x="123" y="176"/>
                    <a:pt x="133" y="177"/>
                    <a:pt x="142" y="176"/>
                  </a:cubicBezTo>
                  <a:cubicBezTo>
                    <a:pt x="144" y="177"/>
                    <a:pt x="146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47" y="176"/>
                    <a:pt x="147" y="176"/>
                    <a:pt x="147" y="176"/>
                  </a:cubicBezTo>
                  <a:cubicBezTo>
                    <a:pt x="154" y="173"/>
                    <a:pt x="149" y="157"/>
                    <a:pt x="149" y="157"/>
                  </a:cubicBezTo>
                  <a:cubicBezTo>
                    <a:pt x="153" y="155"/>
                    <a:pt x="156" y="153"/>
                    <a:pt x="156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8"/>
                    <a:pt x="152" y="146"/>
                    <a:pt x="146" y="145"/>
                  </a:cubicBezTo>
                  <a:cubicBezTo>
                    <a:pt x="149" y="145"/>
                    <a:pt x="149" y="145"/>
                    <a:pt x="149" y="145"/>
                  </a:cubicBezTo>
                  <a:cubicBezTo>
                    <a:pt x="153" y="145"/>
                    <a:pt x="156" y="143"/>
                    <a:pt x="156" y="140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6" y="139"/>
                    <a:pt x="156" y="138"/>
                    <a:pt x="155" y="138"/>
                  </a:cubicBezTo>
                  <a:cubicBezTo>
                    <a:pt x="156" y="135"/>
                    <a:pt x="159" y="121"/>
                    <a:pt x="160" y="121"/>
                  </a:cubicBezTo>
                  <a:cubicBezTo>
                    <a:pt x="182" y="119"/>
                    <a:pt x="170" y="111"/>
                    <a:pt x="170" y="111"/>
                  </a:cubicBezTo>
                  <a:close/>
                  <a:moveTo>
                    <a:pt x="66" y="93"/>
                  </a:moveTo>
                  <a:cubicBezTo>
                    <a:pt x="62" y="93"/>
                    <a:pt x="62" y="93"/>
                    <a:pt x="62" y="93"/>
                  </a:cubicBezTo>
                  <a:cubicBezTo>
                    <a:pt x="62" y="95"/>
                    <a:pt x="61" y="97"/>
                    <a:pt x="60" y="99"/>
                  </a:cubicBezTo>
                  <a:cubicBezTo>
                    <a:pt x="62" y="102"/>
                    <a:pt x="62" y="102"/>
                    <a:pt x="62" y="102"/>
                  </a:cubicBezTo>
                  <a:cubicBezTo>
                    <a:pt x="57" y="107"/>
                    <a:pt x="57" y="107"/>
                    <a:pt x="57" y="107"/>
                  </a:cubicBezTo>
                  <a:cubicBezTo>
                    <a:pt x="54" y="105"/>
                    <a:pt x="54" y="105"/>
                    <a:pt x="54" y="105"/>
                  </a:cubicBezTo>
                  <a:cubicBezTo>
                    <a:pt x="52" y="106"/>
                    <a:pt x="50" y="107"/>
                    <a:pt x="48" y="107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40" y="110"/>
                    <a:pt x="40" y="110"/>
                    <a:pt x="40" y="110"/>
                  </a:cubicBezTo>
                  <a:cubicBezTo>
                    <a:pt x="40" y="107"/>
                    <a:pt x="40" y="107"/>
                    <a:pt x="40" y="107"/>
                  </a:cubicBezTo>
                  <a:cubicBezTo>
                    <a:pt x="38" y="107"/>
                    <a:pt x="36" y="106"/>
                    <a:pt x="34" y="105"/>
                  </a:cubicBezTo>
                  <a:cubicBezTo>
                    <a:pt x="32" y="107"/>
                    <a:pt x="32" y="107"/>
                    <a:pt x="32" y="107"/>
                  </a:cubicBezTo>
                  <a:cubicBezTo>
                    <a:pt x="26" y="102"/>
                    <a:pt x="26" y="102"/>
                    <a:pt x="26" y="102"/>
                  </a:cubicBezTo>
                  <a:cubicBezTo>
                    <a:pt x="28" y="99"/>
                    <a:pt x="28" y="99"/>
                    <a:pt x="28" y="99"/>
                  </a:cubicBezTo>
                  <a:cubicBezTo>
                    <a:pt x="27" y="97"/>
                    <a:pt x="26" y="95"/>
                    <a:pt x="26" y="9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6" y="85"/>
                    <a:pt x="26" y="85"/>
                    <a:pt x="26" y="85"/>
                  </a:cubicBezTo>
                  <a:cubicBezTo>
                    <a:pt x="26" y="83"/>
                    <a:pt x="27" y="81"/>
                    <a:pt x="28" y="79"/>
                  </a:cubicBezTo>
                  <a:cubicBezTo>
                    <a:pt x="26" y="76"/>
                    <a:pt x="26" y="76"/>
                    <a:pt x="26" y="76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34" y="73"/>
                    <a:pt x="34" y="73"/>
                    <a:pt x="34" y="73"/>
                  </a:cubicBezTo>
                  <a:cubicBezTo>
                    <a:pt x="36" y="72"/>
                    <a:pt x="38" y="71"/>
                    <a:pt x="40" y="71"/>
                  </a:cubicBezTo>
                  <a:cubicBezTo>
                    <a:pt x="40" y="68"/>
                    <a:pt x="40" y="68"/>
                    <a:pt x="40" y="68"/>
                  </a:cubicBezTo>
                  <a:cubicBezTo>
                    <a:pt x="48" y="68"/>
                    <a:pt x="48" y="68"/>
                    <a:pt x="48" y="68"/>
                  </a:cubicBezTo>
                  <a:cubicBezTo>
                    <a:pt x="48" y="71"/>
                    <a:pt x="48" y="71"/>
                    <a:pt x="48" y="71"/>
                  </a:cubicBezTo>
                  <a:cubicBezTo>
                    <a:pt x="50" y="71"/>
                    <a:pt x="52" y="72"/>
                    <a:pt x="54" y="73"/>
                  </a:cubicBezTo>
                  <a:cubicBezTo>
                    <a:pt x="57" y="71"/>
                    <a:pt x="57" y="71"/>
                    <a:pt x="57" y="71"/>
                  </a:cubicBezTo>
                  <a:cubicBezTo>
                    <a:pt x="63" y="76"/>
                    <a:pt x="63" y="76"/>
                    <a:pt x="63" y="76"/>
                  </a:cubicBezTo>
                  <a:cubicBezTo>
                    <a:pt x="60" y="79"/>
                    <a:pt x="60" y="79"/>
                    <a:pt x="60" y="79"/>
                  </a:cubicBezTo>
                  <a:cubicBezTo>
                    <a:pt x="61" y="81"/>
                    <a:pt x="62" y="83"/>
                    <a:pt x="63" y="85"/>
                  </a:cubicBezTo>
                  <a:cubicBezTo>
                    <a:pt x="66" y="85"/>
                    <a:pt x="66" y="85"/>
                    <a:pt x="66" y="85"/>
                  </a:cubicBezTo>
                  <a:lnTo>
                    <a:pt x="66" y="93"/>
                  </a:lnTo>
                  <a:close/>
                  <a:moveTo>
                    <a:pt x="136" y="77"/>
                  </a:moveTo>
                  <a:cubicBezTo>
                    <a:pt x="130" y="77"/>
                    <a:pt x="130" y="77"/>
                    <a:pt x="130" y="77"/>
                  </a:cubicBezTo>
                  <a:cubicBezTo>
                    <a:pt x="129" y="80"/>
                    <a:pt x="128" y="84"/>
                    <a:pt x="126" y="87"/>
                  </a:cubicBezTo>
                  <a:cubicBezTo>
                    <a:pt x="130" y="91"/>
                    <a:pt x="130" y="91"/>
                    <a:pt x="130" y="91"/>
                  </a:cubicBezTo>
                  <a:cubicBezTo>
                    <a:pt x="121" y="100"/>
                    <a:pt x="121" y="100"/>
                    <a:pt x="121" y="100"/>
                  </a:cubicBezTo>
                  <a:cubicBezTo>
                    <a:pt x="117" y="96"/>
                    <a:pt x="117" y="96"/>
                    <a:pt x="117" y="96"/>
                  </a:cubicBezTo>
                  <a:cubicBezTo>
                    <a:pt x="114" y="98"/>
                    <a:pt x="110" y="99"/>
                    <a:pt x="107" y="100"/>
                  </a:cubicBezTo>
                  <a:cubicBezTo>
                    <a:pt x="107" y="105"/>
                    <a:pt x="107" y="105"/>
                    <a:pt x="107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0"/>
                    <a:pt x="94" y="100"/>
                    <a:pt x="94" y="100"/>
                  </a:cubicBezTo>
                  <a:cubicBezTo>
                    <a:pt x="90" y="100"/>
                    <a:pt x="86" y="98"/>
                    <a:pt x="83" y="96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70" y="91"/>
                    <a:pt x="70" y="91"/>
                    <a:pt x="70" y="91"/>
                  </a:cubicBezTo>
                  <a:cubicBezTo>
                    <a:pt x="74" y="87"/>
                    <a:pt x="74" y="87"/>
                    <a:pt x="74" y="87"/>
                  </a:cubicBezTo>
                  <a:cubicBezTo>
                    <a:pt x="72" y="84"/>
                    <a:pt x="71" y="81"/>
                    <a:pt x="70" y="77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64" y="64"/>
                    <a:pt x="64" y="64"/>
                    <a:pt x="64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0"/>
                    <a:pt x="72" y="56"/>
                    <a:pt x="74" y="53"/>
                  </a:cubicBezTo>
                  <a:cubicBezTo>
                    <a:pt x="70" y="49"/>
                    <a:pt x="70" y="49"/>
                    <a:pt x="70" y="49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83" y="44"/>
                    <a:pt x="83" y="44"/>
                    <a:pt x="83" y="44"/>
                  </a:cubicBezTo>
                  <a:cubicBezTo>
                    <a:pt x="86" y="42"/>
                    <a:pt x="90" y="41"/>
                    <a:pt x="94" y="40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40"/>
                    <a:pt x="107" y="40"/>
                    <a:pt x="107" y="40"/>
                  </a:cubicBezTo>
                  <a:cubicBezTo>
                    <a:pt x="110" y="41"/>
                    <a:pt x="114" y="42"/>
                    <a:pt x="117" y="44"/>
                  </a:cubicBezTo>
                  <a:cubicBezTo>
                    <a:pt x="121" y="40"/>
                    <a:pt x="121" y="40"/>
                    <a:pt x="121" y="40"/>
                  </a:cubicBezTo>
                  <a:cubicBezTo>
                    <a:pt x="130" y="49"/>
                    <a:pt x="130" y="49"/>
                    <a:pt x="130" y="49"/>
                  </a:cubicBezTo>
                  <a:cubicBezTo>
                    <a:pt x="126" y="53"/>
                    <a:pt x="126" y="53"/>
                    <a:pt x="126" y="53"/>
                  </a:cubicBezTo>
                  <a:cubicBezTo>
                    <a:pt x="128" y="57"/>
                    <a:pt x="130" y="60"/>
                    <a:pt x="130" y="64"/>
                  </a:cubicBezTo>
                  <a:cubicBezTo>
                    <a:pt x="136" y="64"/>
                    <a:pt x="136" y="64"/>
                    <a:pt x="136" y="64"/>
                  </a:cubicBezTo>
                  <a:lnTo>
                    <a:pt x="136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DCA05B5C-E467-4000-9604-1D3F622D905A}"/>
              </a:ext>
            </a:extLst>
          </p:cNvPr>
          <p:cNvGrpSpPr/>
          <p:nvPr/>
        </p:nvGrpSpPr>
        <p:grpSpPr>
          <a:xfrm>
            <a:off x="7532204" y="2879087"/>
            <a:ext cx="1687845" cy="508261"/>
            <a:chOff x="7452710" y="2084604"/>
            <a:chExt cx="1687845" cy="508261"/>
          </a:xfrm>
        </p:grpSpPr>
        <p:sp>
          <p:nvSpPr>
            <p:cNvPr id="26" name="矩形 21">
              <a:extLst>
                <a:ext uri="{FF2B5EF4-FFF2-40B4-BE49-F238E27FC236}">
                  <a16:creationId xmlns:a16="http://schemas.microsoft.com/office/drawing/2014/main" id="{E0198E57-844E-4F62-A953-6723D71BE5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EA7E58E4-FB2B-4F80-AE80-685C87E24425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Click  Add  text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8097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7D0CC20B-0A1E-463C-833D-5A0B5876CA0E}"/>
              </a:ext>
            </a:extLst>
          </p:cNvPr>
          <p:cNvGrpSpPr/>
          <p:nvPr/>
        </p:nvGrpSpPr>
        <p:grpSpPr>
          <a:xfrm>
            <a:off x="5373235" y="2554318"/>
            <a:ext cx="3545903" cy="1567455"/>
            <a:chOff x="834281" y="2101592"/>
            <a:chExt cx="3545903" cy="1567455"/>
          </a:xfrm>
        </p:grpSpPr>
        <p:sp>
          <p:nvSpPr>
            <p:cNvPr id="5" name="TextBox 76">
              <a:extLst>
                <a:ext uri="{FF2B5EF4-FFF2-40B4-BE49-F238E27FC236}">
                  <a16:creationId xmlns:a16="http://schemas.microsoft.com/office/drawing/2014/main" id="{E1A8A96D-356A-4F4C-81D7-C5B9BF9CD274}"/>
                </a:ext>
              </a:extLst>
            </p:cNvPr>
            <p:cNvSpPr txBox="1"/>
            <p:nvPr/>
          </p:nvSpPr>
          <p:spPr>
            <a:xfrm>
              <a:off x="853331" y="2101592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第四部分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6AA2CB2-8424-47E3-AD26-67ADC216DD4D}"/>
                </a:ext>
              </a:extLst>
            </p:cNvPr>
            <p:cNvSpPr/>
            <p:nvPr/>
          </p:nvSpPr>
          <p:spPr>
            <a:xfrm>
              <a:off x="853331" y="3268937"/>
              <a:ext cx="31529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20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Please add the title here</a:t>
              </a:r>
            </a:p>
          </p:txBody>
        </p:sp>
        <p:sp>
          <p:nvSpPr>
            <p:cNvPr id="7" name="TextBox 76">
              <a:extLst>
                <a:ext uri="{FF2B5EF4-FFF2-40B4-BE49-F238E27FC236}">
                  <a16:creationId xmlns:a16="http://schemas.microsoft.com/office/drawing/2014/main" id="{7F2770B2-F559-4661-88A7-CF034EF4178A}"/>
                </a:ext>
              </a:extLst>
            </p:cNvPr>
            <p:cNvSpPr txBox="1"/>
            <p:nvPr/>
          </p:nvSpPr>
          <p:spPr>
            <a:xfrm>
              <a:off x="834281" y="2743514"/>
              <a:ext cx="35459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34567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77792A-2807-45DF-B0E0-24B2C2282E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117" y="365222"/>
            <a:ext cx="16208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</a:p>
        </p:txBody>
      </p:sp>
      <p:grpSp>
        <p:nvGrpSpPr>
          <p:cNvPr id="3" name="d1f935f0-aa55-4f0b-85d0-c1ff8f7c3a2a">
            <a:extLst>
              <a:ext uri="{FF2B5EF4-FFF2-40B4-BE49-F238E27FC236}">
                <a16:creationId xmlns:a16="http://schemas.microsoft.com/office/drawing/2014/main" id="{5BFC8D8A-3364-47B8-AD52-8973B344AE0A}"/>
              </a:ext>
            </a:extLst>
          </p:cNvPr>
          <p:cNvGrpSpPr>
            <a:grpSpLocks noChangeAspect="1"/>
          </p:cNvGrpSpPr>
          <p:nvPr/>
        </p:nvGrpSpPr>
        <p:grpSpPr>
          <a:xfrm>
            <a:off x="1237727" y="1576978"/>
            <a:ext cx="10052447" cy="3998069"/>
            <a:chOff x="1068257" y="1808820"/>
            <a:chExt cx="10056084" cy="3999515"/>
          </a:xfrm>
        </p:grpSpPr>
        <p:sp>
          <p:nvSpPr>
            <p:cNvPr id="4" name="is1ide-Oval 4">
              <a:extLst>
                <a:ext uri="{FF2B5EF4-FFF2-40B4-BE49-F238E27FC236}">
                  <a16:creationId xmlns:a16="http://schemas.microsoft.com/office/drawing/2014/main" id="{57D44F51-889A-444A-B8E6-4A0A539AE56B}"/>
                </a:ext>
              </a:extLst>
            </p:cNvPr>
            <p:cNvSpPr/>
            <p:nvPr/>
          </p:nvSpPr>
          <p:spPr>
            <a:xfrm>
              <a:off x="2570913" y="1808820"/>
              <a:ext cx="693523" cy="693523"/>
            </a:xfrm>
            <a:prstGeom prst="ellipse">
              <a:avLst/>
            </a:prstGeom>
            <a:solidFill>
              <a:srgbClr val="DCA5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126"/>
              <a:endParaRPr>
                <a:solidFill>
                  <a:prstClr val="white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5" name="is1ide-Oval 5">
              <a:extLst>
                <a:ext uri="{FF2B5EF4-FFF2-40B4-BE49-F238E27FC236}">
                  <a16:creationId xmlns:a16="http://schemas.microsoft.com/office/drawing/2014/main" id="{6CCC7509-9692-44F6-8F64-1AF1ED02519F}"/>
                </a:ext>
              </a:extLst>
            </p:cNvPr>
            <p:cNvSpPr/>
            <p:nvPr/>
          </p:nvSpPr>
          <p:spPr>
            <a:xfrm>
              <a:off x="3401213" y="2594401"/>
              <a:ext cx="693523" cy="693523"/>
            </a:xfrm>
            <a:prstGeom prst="ellipse">
              <a:avLst/>
            </a:prstGeom>
            <a:solidFill>
              <a:srgbClr val="DCA5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126"/>
              <a:endParaRPr>
                <a:solidFill>
                  <a:prstClr val="white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6" name="is1ide-Oval 6">
              <a:extLst>
                <a:ext uri="{FF2B5EF4-FFF2-40B4-BE49-F238E27FC236}">
                  <a16:creationId xmlns:a16="http://schemas.microsoft.com/office/drawing/2014/main" id="{759397B0-3FB7-4578-B697-59EC836A5E73}"/>
                </a:ext>
              </a:extLst>
            </p:cNvPr>
            <p:cNvSpPr/>
            <p:nvPr/>
          </p:nvSpPr>
          <p:spPr>
            <a:xfrm>
              <a:off x="2570913" y="3379984"/>
              <a:ext cx="693523" cy="693523"/>
            </a:xfrm>
            <a:prstGeom prst="ellipse">
              <a:avLst/>
            </a:prstGeom>
            <a:solidFill>
              <a:srgbClr val="DCA5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126"/>
              <a:endParaRPr>
                <a:solidFill>
                  <a:prstClr val="white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7" name="is1ide-Oval 9">
              <a:extLst>
                <a:ext uri="{FF2B5EF4-FFF2-40B4-BE49-F238E27FC236}">
                  <a16:creationId xmlns:a16="http://schemas.microsoft.com/office/drawing/2014/main" id="{D390BD20-8055-4C81-A721-43BFEC53BB45}"/>
                </a:ext>
              </a:extLst>
            </p:cNvPr>
            <p:cNvSpPr/>
            <p:nvPr/>
          </p:nvSpPr>
          <p:spPr>
            <a:xfrm flipH="1">
              <a:off x="8896385" y="1808820"/>
              <a:ext cx="693523" cy="693523"/>
            </a:xfrm>
            <a:prstGeom prst="ellipse">
              <a:avLst/>
            </a:prstGeom>
            <a:solidFill>
              <a:srgbClr val="DCA5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126"/>
              <a:endParaRPr>
                <a:solidFill>
                  <a:prstClr val="white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8" name="is1ide-Oval 10">
              <a:extLst>
                <a:ext uri="{FF2B5EF4-FFF2-40B4-BE49-F238E27FC236}">
                  <a16:creationId xmlns:a16="http://schemas.microsoft.com/office/drawing/2014/main" id="{0627CB61-0F13-4CB2-A9E4-2FAB6936DBDB}"/>
                </a:ext>
              </a:extLst>
            </p:cNvPr>
            <p:cNvSpPr/>
            <p:nvPr/>
          </p:nvSpPr>
          <p:spPr>
            <a:xfrm flipH="1">
              <a:off x="8066085" y="2594401"/>
              <a:ext cx="693523" cy="693523"/>
            </a:xfrm>
            <a:prstGeom prst="ellipse">
              <a:avLst/>
            </a:prstGeom>
            <a:solidFill>
              <a:srgbClr val="DCA5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126"/>
              <a:endParaRPr>
                <a:solidFill>
                  <a:prstClr val="white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9" name="is1ide-Oval 11">
              <a:extLst>
                <a:ext uri="{FF2B5EF4-FFF2-40B4-BE49-F238E27FC236}">
                  <a16:creationId xmlns:a16="http://schemas.microsoft.com/office/drawing/2014/main" id="{79E5D2F8-E59C-4929-A669-95724161F076}"/>
                </a:ext>
              </a:extLst>
            </p:cNvPr>
            <p:cNvSpPr/>
            <p:nvPr/>
          </p:nvSpPr>
          <p:spPr>
            <a:xfrm flipH="1">
              <a:off x="8896385" y="3379984"/>
              <a:ext cx="693523" cy="693523"/>
            </a:xfrm>
            <a:prstGeom prst="ellipse">
              <a:avLst/>
            </a:prstGeom>
            <a:solidFill>
              <a:srgbClr val="DCA5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126"/>
              <a:endParaRPr>
                <a:solidFill>
                  <a:prstClr val="white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cxnSp>
          <p:nvCxnSpPr>
            <p:cNvPr id="10" name="is1ide-Straight Connector 21">
              <a:extLst>
                <a:ext uri="{FF2B5EF4-FFF2-40B4-BE49-F238E27FC236}">
                  <a16:creationId xmlns:a16="http://schemas.microsoft.com/office/drawing/2014/main" id="{CEFE56BE-EB7E-4201-A8EF-69D6C6246EB5}"/>
                </a:ext>
              </a:extLst>
            </p:cNvPr>
            <p:cNvCxnSpPr/>
            <p:nvPr/>
          </p:nvCxnSpPr>
          <p:spPr>
            <a:xfrm flipV="1">
              <a:off x="6427168" y="2155582"/>
              <a:ext cx="2469216" cy="78558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is1ide-Straight Connector 22">
              <a:extLst>
                <a:ext uri="{FF2B5EF4-FFF2-40B4-BE49-F238E27FC236}">
                  <a16:creationId xmlns:a16="http://schemas.microsoft.com/office/drawing/2014/main" id="{03C75DB5-DF54-413B-82AC-0F39E3831E3E}"/>
                </a:ext>
              </a:extLst>
            </p:cNvPr>
            <p:cNvCxnSpPr/>
            <p:nvPr/>
          </p:nvCxnSpPr>
          <p:spPr>
            <a:xfrm>
              <a:off x="6427171" y="2941160"/>
              <a:ext cx="163891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is1ide-Straight Connector 23">
              <a:extLst>
                <a:ext uri="{FF2B5EF4-FFF2-40B4-BE49-F238E27FC236}">
                  <a16:creationId xmlns:a16="http://schemas.microsoft.com/office/drawing/2014/main" id="{9B465D3D-444D-4E60-8430-96FA43144C21}"/>
                </a:ext>
              </a:extLst>
            </p:cNvPr>
            <p:cNvCxnSpPr/>
            <p:nvPr/>
          </p:nvCxnSpPr>
          <p:spPr>
            <a:xfrm>
              <a:off x="6427168" y="2941166"/>
              <a:ext cx="2469216" cy="78558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is1ide-Straight Connector 32">
              <a:extLst>
                <a:ext uri="{FF2B5EF4-FFF2-40B4-BE49-F238E27FC236}">
                  <a16:creationId xmlns:a16="http://schemas.microsoft.com/office/drawing/2014/main" id="{B76D38F9-5FE5-4326-B180-583D3700CD3E}"/>
                </a:ext>
              </a:extLst>
            </p:cNvPr>
            <p:cNvCxnSpPr/>
            <p:nvPr/>
          </p:nvCxnSpPr>
          <p:spPr>
            <a:xfrm flipH="1" flipV="1">
              <a:off x="3264432" y="2155582"/>
              <a:ext cx="2469216" cy="78558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is1ide-Straight Connector 33">
              <a:extLst>
                <a:ext uri="{FF2B5EF4-FFF2-40B4-BE49-F238E27FC236}">
                  <a16:creationId xmlns:a16="http://schemas.microsoft.com/office/drawing/2014/main" id="{9B7C309C-73DA-426B-A3F0-273DBF71B0E6}"/>
                </a:ext>
              </a:extLst>
            </p:cNvPr>
            <p:cNvCxnSpPr/>
            <p:nvPr/>
          </p:nvCxnSpPr>
          <p:spPr>
            <a:xfrm flipH="1">
              <a:off x="4094736" y="2941160"/>
              <a:ext cx="163891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is1ide-Straight Connector 34">
              <a:extLst>
                <a:ext uri="{FF2B5EF4-FFF2-40B4-BE49-F238E27FC236}">
                  <a16:creationId xmlns:a16="http://schemas.microsoft.com/office/drawing/2014/main" id="{50478067-07CB-4347-BE3B-EE92743AF9F0}"/>
                </a:ext>
              </a:extLst>
            </p:cNvPr>
            <p:cNvCxnSpPr/>
            <p:nvPr/>
          </p:nvCxnSpPr>
          <p:spPr>
            <a:xfrm flipH="1">
              <a:off x="3264432" y="2941166"/>
              <a:ext cx="2469216" cy="785583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is1ide-Straight Connector 47">
              <a:extLst>
                <a:ext uri="{FF2B5EF4-FFF2-40B4-BE49-F238E27FC236}">
                  <a16:creationId xmlns:a16="http://schemas.microsoft.com/office/drawing/2014/main" id="{62D2B357-0F30-4112-AFFF-503E42253874}"/>
                </a:ext>
              </a:extLst>
            </p:cNvPr>
            <p:cNvCxnSpPr>
              <a:stCxn id="23" idx="4"/>
              <a:endCxn id="26" idx="0"/>
            </p:cNvCxnSpPr>
            <p:nvPr/>
          </p:nvCxnSpPr>
          <p:spPr>
            <a:xfrm>
              <a:off x="6096000" y="3314047"/>
              <a:ext cx="300" cy="1184551"/>
            </a:xfrm>
            <a:prstGeom prst="line">
              <a:avLst/>
            </a:prstGeom>
            <a:ln w="12700"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is1ide-Freeform: Shape 52">
              <a:extLst>
                <a:ext uri="{FF2B5EF4-FFF2-40B4-BE49-F238E27FC236}">
                  <a16:creationId xmlns:a16="http://schemas.microsoft.com/office/drawing/2014/main" id="{10CDD140-573A-4DE6-91F7-349220054D3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3200" y="2005633"/>
              <a:ext cx="299892" cy="299892"/>
            </a:xfrm>
            <a:custGeom>
              <a:avLst/>
              <a:gdLst/>
              <a:ahLst/>
              <a:cxnLst>
                <a:cxn ang="0">
                  <a:pos x="60" y="40"/>
                </a:cxn>
                <a:cxn ang="0">
                  <a:pos x="40" y="60"/>
                </a:cxn>
                <a:cxn ang="0">
                  <a:pos x="36" y="61"/>
                </a:cxn>
                <a:cxn ang="0">
                  <a:pos x="33" y="60"/>
                </a:cxn>
                <a:cxn ang="0">
                  <a:pos x="4" y="31"/>
                </a:cxn>
                <a:cxn ang="0">
                  <a:pos x="0" y="22"/>
                </a:cxn>
                <a:cxn ang="0">
                  <a:pos x="0" y="6"/>
                </a:cxn>
                <a:cxn ang="0">
                  <a:pos x="6" y="0"/>
                </a:cxn>
                <a:cxn ang="0">
                  <a:pos x="22" y="0"/>
                </a:cxn>
                <a:cxn ang="0">
                  <a:pos x="31" y="4"/>
                </a:cxn>
                <a:cxn ang="0">
                  <a:pos x="60" y="33"/>
                </a:cxn>
                <a:cxn ang="0">
                  <a:pos x="61" y="36"/>
                </a:cxn>
                <a:cxn ang="0">
                  <a:pos x="60" y="40"/>
                </a:cxn>
                <a:cxn ang="0">
                  <a:pos x="13" y="8"/>
                </a:cxn>
                <a:cxn ang="0">
                  <a:pos x="8" y="13"/>
                </a:cxn>
                <a:cxn ang="0">
                  <a:pos x="13" y="18"/>
                </a:cxn>
                <a:cxn ang="0">
                  <a:pos x="18" y="13"/>
                </a:cxn>
                <a:cxn ang="0">
                  <a:pos x="13" y="8"/>
                </a:cxn>
              </a:cxnLst>
              <a:rect l="0" t="0" r="r" b="b"/>
              <a:pathLst>
                <a:path w="61" h="61">
                  <a:moveTo>
                    <a:pt x="60" y="40"/>
                  </a:moveTo>
                  <a:cubicBezTo>
                    <a:pt x="40" y="60"/>
                    <a:pt x="40" y="60"/>
                    <a:pt x="40" y="60"/>
                  </a:cubicBezTo>
                  <a:cubicBezTo>
                    <a:pt x="39" y="61"/>
                    <a:pt x="38" y="61"/>
                    <a:pt x="36" y="61"/>
                  </a:cubicBezTo>
                  <a:cubicBezTo>
                    <a:pt x="35" y="61"/>
                    <a:pt x="34" y="61"/>
                    <a:pt x="33" y="60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2" y="29"/>
                    <a:pt x="0" y="25"/>
                    <a:pt x="0" y="2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5" y="0"/>
                    <a:pt x="29" y="2"/>
                    <a:pt x="31" y="4"/>
                  </a:cubicBezTo>
                  <a:cubicBezTo>
                    <a:pt x="60" y="33"/>
                    <a:pt x="60" y="33"/>
                    <a:pt x="60" y="33"/>
                  </a:cubicBezTo>
                  <a:cubicBezTo>
                    <a:pt x="61" y="34"/>
                    <a:pt x="61" y="35"/>
                    <a:pt x="61" y="36"/>
                  </a:cubicBezTo>
                  <a:cubicBezTo>
                    <a:pt x="61" y="38"/>
                    <a:pt x="61" y="39"/>
                    <a:pt x="60" y="40"/>
                  </a:cubicBezTo>
                  <a:close/>
                  <a:moveTo>
                    <a:pt x="13" y="8"/>
                  </a:moveTo>
                  <a:cubicBezTo>
                    <a:pt x="10" y="8"/>
                    <a:pt x="8" y="10"/>
                    <a:pt x="8" y="13"/>
                  </a:cubicBezTo>
                  <a:cubicBezTo>
                    <a:pt x="8" y="16"/>
                    <a:pt x="10" y="18"/>
                    <a:pt x="13" y="18"/>
                  </a:cubicBezTo>
                  <a:cubicBezTo>
                    <a:pt x="16" y="18"/>
                    <a:pt x="18" y="16"/>
                    <a:pt x="18" y="13"/>
                  </a:cubicBezTo>
                  <a:cubicBezTo>
                    <a:pt x="18" y="10"/>
                    <a:pt x="16" y="8"/>
                    <a:pt x="13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 defTabSz="914126"/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8" name="is1ide-Freeform: Shape 53">
              <a:extLst>
                <a:ext uri="{FF2B5EF4-FFF2-40B4-BE49-F238E27FC236}">
                  <a16:creationId xmlns:a16="http://schemas.microsoft.com/office/drawing/2014/main" id="{F2610477-C37A-4AEF-B89D-3B1FE8558912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0704" y="3566575"/>
              <a:ext cx="324887" cy="320341"/>
            </a:xfrm>
            <a:custGeom>
              <a:avLst/>
              <a:gdLst/>
              <a:ahLst/>
              <a:cxnLst>
                <a:cxn ang="0">
                  <a:pos x="62" y="56"/>
                </a:cxn>
                <a:cxn ang="0">
                  <a:pos x="56" y="62"/>
                </a:cxn>
                <a:cxn ang="0">
                  <a:pos x="48" y="65"/>
                </a:cxn>
                <a:cxn ang="0">
                  <a:pos x="40" y="62"/>
                </a:cxn>
                <a:cxn ang="0">
                  <a:pos x="32" y="54"/>
                </a:cxn>
                <a:cxn ang="0">
                  <a:pos x="28" y="46"/>
                </a:cxn>
                <a:cxn ang="0">
                  <a:pos x="32" y="37"/>
                </a:cxn>
                <a:cxn ang="0">
                  <a:pos x="28" y="34"/>
                </a:cxn>
                <a:cxn ang="0">
                  <a:pos x="20" y="37"/>
                </a:cxn>
                <a:cxn ang="0">
                  <a:pos x="12" y="34"/>
                </a:cxn>
                <a:cxn ang="0">
                  <a:pos x="3" y="25"/>
                </a:cxn>
                <a:cxn ang="0">
                  <a:pos x="0" y="17"/>
                </a:cxn>
                <a:cxn ang="0">
                  <a:pos x="4" y="9"/>
                </a:cxn>
                <a:cxn ang="0">
                  <a:pos x="9" y="3"/>
                </a:cxn>
                <a:cxn ang="0">
                  <a:pos x="18" y="0"/>
                </a:cxn>
                <a:cxn ang="0">
                  <a:pos x="26" y="3"/>
                </a:cxn>
                <a:cxn ang="0">
                  <a:pos x="34" y="12"/>
                </a:cxn>
                <a:cxn ang="0">
                  <a:pos x="37" y="20"/>
                </a:cxn>
                <a:cxn ang="0">
                  <a:pos x="34" y="28"/>
                </a:cxn>
                <a:cxn ang="0">
                  <a:pos x="37" y="32"/>
                </a:cxn>
                <a:cxn ang="0">
                  <a:pos x="46" y="28"/>
                </a:cxn>
                <a:cxn ang="0">
                  <a:pos x="54" y="32"/>
                </a:cxn>
                <a:cxn ang="0">
                  <a:pos x="62" y="40"/>
                </a:cxn>
                <a:cxn ang="0">
                  <a:pos x="66" y="48"/>
                </a:cxn>
                <a:cxn ang="0">
                  <a:pos x="62" y="56"/>
                </a:cxn>
                <a:cxn ang="0">
                  <a:pos x="29" y="17"/>
                </a:cxn>
                <a:cxn ang="0">
                  <a:pos x="20" y="9"/>
                </a:cxn>
                <a:cxn ang="0">
                  <a:pos x="18" y="8"/>
                </a:cxn>
                <a:cxn ang="0">
                  <a:pos x="15" y="9"/>
                </a:cxn>
                <a:cxn ang="0">
                  <a:pos x="9" y="15"/>
                </a:cxn>
                <a:cxn ang="0">
                  <a:pos x="8" y="17"/>
                </a:cxn>
                <a:cxn ang="0">
                  <a:pos x="9" y="20"/>
                </a:cxn>
                <a:cxn ang="0">
                  <a:pos x="17" y="28"/>
                </a:cxn>
                <a:cxn ang="0">
                  <a:pos x="20" y="29"/>
                </a:cxn>
                <a:cxn ang="0">
                  <a:pos x="23" y="28"/>
                </a:cxn>
                <a:cxn ang="0">
                  <a:pos x="20" y="24"/>
                </a:cxn>
                <a:cxn ang="0">
                  <a:pos x="24" y="20"/>
                </a:cxn>
                <a:cxn ang="0">
                  <a:pos x="28" y="23"/>
                </a:cxn>
                <a:cxn ang="0">
                  <a:pos x="30" y="20"/>
                </a:cxn>
                <a:cxn ang="0">
                  <a:pos x="29" y="17"/>
                </a:cxn>
                <a:cxn ang="0">
                  <a:pos x="57" y="45"/>
                </a:cxn>
                <a:cxn ang="0">
                  <a:pos x="48" y="37"/>
                </a:cxn>
                <a:cxn ang="0">
                  <a:pos x="46" y="36"/>
                </a:cxn>
                <a:cxn ang="0">
                  <a:pos x="43" y="37"/>
                </a:cxn>
                <a:cxn ang="0">
                  <a:pos x="46" y="42"/>
                </a:cxn>
                <a:cxn ang="0">
                  <a:pos x="42" y="46"/>
                </a:cxn>
                <a:cxn ang="0">
                  <a:pos x="37" y="43"/>
                </a:cxn>
                <a:cxn ang="0">
                  <a:pos x="36" y="46"/>
                </a:cxn>
                <a:cxn ang="0">
                  <a:pos x="37" y="48"/>
                </a:cxn>
                <a:cxn ang="0">
                  <a:pos x="45" y="57"/>
                </a:cxn>
                <a:cxn ang="0">
                  <a:pos x="48" y="58"/>
                </a:cxn>
                <a:cxn ang="0">
                  <a:pos x="51" y="57"/>
                </a:cxn>
                <a:cxn ang="0">
                  <a:pos x="57" y="51"/>
                </a:cxn>
                <a:cxn ang="0">
                  <a:pos x="58" y="48"/>
                </a:cxn>
                <a:cxn ang="0">
                  <a:pos x="57" y="45"/>
                </a:cxn>
              </a:cxnLst>
              <a:rect l="0" t="0" r="r" b="b"/>
              <a:pathLst>
                <a:path w="66" h="65">
                  <a:moveTo>
                    <a:pt x="62" y="56"/>
                  </a:moveTo>
                  <a:cubicBezTo>
                    <a:pt x="56" y="62"/>
                    <a:pt x="56" y="62"/>
                    <a:pt x="56" y="62"/>
                  </a:cubicBezTo>
                  <a:cubicBezTo>
                    <a:pt x="54" y="64"/>
                    <a:pt x="51" y="65"/>
                    <a:pt x="48" y="65"/>
                  </a:cubicBezTo>
                  <a:cubicBezTo>
                    <a:pt x="45" y="65"/>
                    <a:pt x="42" y="64"/>
                    <a:pt x="40" y="62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0" y="52"/>
                    <a:pt x="28" y="49"/>
                    <a:pt x="28" y="46"/>
                  </a:cubicBezTo>
                  <a:cubicBezTo>
                    <a:pt x="28" y="42"/>
                    <a:pt x="30" y="39"/>
                    <a:pt x="32" y="37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6" y="36"/>
                    <a:pt x="23" y="37"/>
                    <a:pt x="20" y="37"/>
                  </a:cubicBezTo>
                  <a:cubicBezTo>
                    <a:pt x="17" y="37"/>
                    <a:pt x="14" y="36"/>
                    <a:pt x="12" y="34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1" y="23"/>
                    <a:pt x="0" y="20"/>
                    <a:pt x="0" y="17"/>
                  </a:cubicBezTo>
                  <a:cubicBezTo>
                    <a:pt x="0" y="14"/>
                    <a:pt x="1" y="11"/>
                    <a:pt x="4" y="9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2" y="1"/>
                    <a:pt x="15" y="0"/>
                    <a:pt x="18" y="0"/>
                  </a:cubicBezTo>
                  <a:cubicBezTo>
                    <a:pt x="21" y="0"/>
                    <a:pt x="24" y="1"/>
                    <a:pt x="26" y="3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14"/>
                    <a:pt x="37" y="17"/>
                    <a:pt x="37" y="20"/>
                  </a:cubicBezTo>
                  <a:cubicBezTo>
                    <a:pt x="37" y="23"/>
                    <a:pt x="36" y="26"/>
                    <a:pt x="34" y="28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40" y="30"/>
                    <a:pt x="43" y="28"/>
                    <a:pt x="46" y="28"/>
                  </a:cubicBezTo>
                  <a:cubicBezTo>
                    <a:pt x="49" y="28"/>
                    <a:pt x="52" y="29"/>
                    <a:pt x="54" y="32"/>
                  </a:cubicBezTo>
                  <a:cubicBezTo>
                    <a:pt x="62" y="40"/>
                    <a:pt x="62" y="40"/>
                    <a:pt x="62" y="40"/>
                  </a:cubicBezTo>
                  <a:cubicBezTo>
                    <a:pt x="64" y="42"/>
                    <a:pt x="66" y="45"/>
                    <a:pt x="66" y="48"/>
                  </a:cubicBezTo>
                  <a:cubicBezTo>
                    <a:pt x="66" y="51"/>
                    <a:pt x="64" y="54"/>
                    <a:pt x="62" y="56"/>
                  </a:cubicBezTo>
                  <a:close/>
                  <a:moveTo>
                    <a:pt x="29" y="17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19" y="8"/>
                    <a:pt x="18" y="8"/>
                  </a:cubicBezTo>
                  <a:cubicBezTo>
                    <a:pt x="17" y="8"/>
                    <a:pt x="16" y="8"/>
                    <a:pt x="15" y="9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8" y="15"/>
                    <a:pt x="8" y="16"/>
                    <a:pt x="8" y="17"/>
                  </a:cubicBezTo>
                  <a:cubicBezTo>
                    <a:pt x="8" y="18"/>
                    <a:pt x="8" y="19"/>
                    <a:pt x="9" y="20"/>
                  </a:cubicBezTo>
                  <a:cubicBezTo>
                    <a:pt x="17" y="28"/>
                    <a:pt x="17" y="28"/>
                    <a:pt x="17" y="28"/>
                  </a:cubicBezTo>
                  <a:cubicBezTo>
                    <a:pt x="18" y="29"/>
                    <a:pt x="19" y="29"/>
                    <a:pt x="20" y="29"/>
                  </a:cubicBezTo>
                  <a:cubicBezTo>
                    <a:pt x="21" y="29"/>
                    <a:pt x="22" y="29"/>
                    <a:pt x="23" y="28"/>
                  </a:cubicBezTo>
                  <a:cubicBezTo>
                    <a:pt x="22" y="27"/>
                    <a:pt x="20" y="26"/>
                    <a:pt x="20" y="24"/>
                  </a:cubicBezTo>
                  <a:cubicBezTo>
                    <a:pt x="20" y="22"/>
                    <a:pt x="22" y="20"/>
                    <a:pt x="24" y="20"/>
                  </a:cubicBezTo>
                  <a:cubicBezTo>
                    <a:pt x="26" y="20"/>
                    <a:pt x="27" y="21"/>
                    <a:pt x="28" y="23"/>
                  </a:cubicBezTo>
                  <a:cubicBezTo>
                    <a:pt x="29" y="22"/>
                    <a:pt x="30" y="21"/>
                    <a:pt x="30" y="20"/>
                  </a:cubicBezTo>
                  <a:cubicBezTo>
                    <a:pt x="30" y="19"/>
                    <a:pt x="29" y="18"/>
                    <a:pt x="29" y="17"/>
                  </a:cubicBezTo>
                  <a:close/>
                  <a:moveTo>
                    <a:pt x="57" y="45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7" y="36"/>
                    <a:pt x="46" y="36"/>
                  </a:cubicBezTo>
                  <a:cubicBezTo>
                    <a:pt x="45" y="36"/>
                    <a:pt x="44" y="36"/>
                    <a:pt x="43" y="37"/>
                  </a:cubicBezTo>
                  <a:cubicBezTo>
                    <a:pt x="44" y="39"/>
                    <a:pt x="46" y="40"/>
                    <a:pt x="46" y="42"/>
                  </a:cubicBezTo>
                  <a:cubicBezTo>
                    <a:pt x="46" y="44"/>
                    <a:pt x="44" y="46"/>
                    <a:pt x="42" y="46"/>
                  </a:cubicBezTo>
                  <a:cubicBezTo>
                    <a:pt x="40" y="46"/>
                    <a:pt x="39" y="44"/>
                    <a:pt x="37" y="43"/>
                  </a:cubicBezTo>
                  <a:cubicBezTo>
                    <a:pt x="37" y="43"/>
                    <a:pt x="36" y="44"/>
                    <a:pt x="36" y="46"/>
                  </a:cubicBezTo>
                  <a:cubicBezTo>
                    <a:pt x="36" y="47"/>
                    <a:pt x="36" y="48"/>
                    <a:pt x="37" y="48"/>
                  </a:cubicBezTo>
                  <a:cubicBezTo>
                    <a:pt x="45" y="57"/>
                    <a:pt x="45" y="57"/>
                    <a:pt x="45" y="57"/>
                  </a:cubicBezTo>
                  <a:cubicBezTo>
                    <a:pt x="46" y="57"/>
                    <a:pt x="47" y="58"/>
                    <a:pt x="48" y="58"/>
                  </a:cubicBezTo>
                  <a:cubicBezTo>
                    <a:pt x="49" y="58"/>
                    <a:pt x="50" y="57"/>
                    <a:pt x="51" y="57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58" y="50"/>
                    <a:pt x="58" y="49"/>
                    <a:pt x="58" y="48"/>
                  </a:cubicBezTo>
                  <a:cubicBezTo>
                    <a:pt x="58" y="47"/>
                    <a:pt x="58" y="46"/>
                    <a:pt x="57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 defTabSz="914126"/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19" name="is1ide-Freeform: Shape 54">
              <a:extLst>
                <a:ext uri="{FF2B5EF4-FFF2-40B4-BE49-F238E27FC236}">
                  <a16:creationId xmlns:a16="http://schemas.microsoft.com/office/drawing/2014/main" id="{CCECF800-5BE3-4CF5-9F26-6F81A06DD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0465" y="3589294"/>
              <a:ext cx="354419" cy="274901"/>
            </a:xfrm>
            <a:custGeom>
              <a:avLst/>
              <a:gdLst/>
              <a:ahLst/>
              <a:cxnLst>
                <a:cxn ang="0">
                  <a:pos x="29" y="41"/>
                </a:cxn>
                <a:cxn ang="0">
                  <a:pos x="22" y="40"/>
                </a:cxn>
                <a:cxn ang="0">
                  <a:pos x="11" y="45"/>
                </a:cxn>
                <a:cxn ang="0">
                  <a:pos x="7" y="46"/>
                </a:cxn>
                <a:cxn ang="0">
                  <a:pos x="7" y="46"/>
                </a:cxn>
                <a:cxn ang="0">
                  <a:pos x="6" y="45"/>
                </a:cxn>
                <a:cxn ang="0">
                  <a:pos x="6" y="43"/>
                </a:cxn>
                <a:cxn ang="0">
                  <a:pos x="11" y="36"/>
                </a:cxn>
                <a:cxn ang="0">
                  <a:pos x="0" y="20"/>
                </a:cxn>
                <a:cxn ang="0">
                  <a:pos x="29" y="0"/>
                </a:cxn>
                <a:cxn ang="0">
                  <a:pos x="57" y="20"/>
                </a:cxn>
                <a:cxn ang="0">
                  <a:pos x="29" y="41"/>
                </a:cxn>
                <a:cxn ang="0">
                  <a:pos x="62" y="47"/>
                </a:cxn>
                <a:cxn ang="0">
                  <a:pos x="66" y="53"/>
                </a:cxn>
                <a:cxn ang="0">
                  <a:pos x="67" y="55"/>
                </a:cxn>
                <a:cxn ang="0">
                  <a:pos x="66" y="56"/>
                </a:cxn>
                <a:cxn ang="0">
                  <a:pos x="62" y="55"/>
                </a:cxn>
                <a:cxn ang="0">
                  <a:pos x="51" y="50"/>
                </a:cxn>
                <a:cxn ang="0">
                  <a:pos x="44" y="51"/>
                </a:cxn>
                <a:cxn ang="0">
                  <a:pos x="25" y="46"/>
                </a:cxn>
                <a:cxn ang="0">
                  <a:pos x="29" y="46"/>
                </a:cxn>
                <a:cxn ang="0">
                  <a:pos x="52" y="39"/>
                </a:cxn>
                <a:cxn ang="0">
                  <a:pos x="62" y="20"/>
                </a:cxn>
                <a:cxn ang="0">
                  <a:pos x="61" y="14"/>
                </a:cxn>
                <a:cxn ang="0">
                  <a:pos x="72" y="30"/>
                </a:cxn>
                <a:cxn ang="0">
                  <a:pos x="62" y="47"/>
                </a:cxn>
              </a:cxnLst>
              <a:rect l="0" t="0" r="r" b="b"/>
              <a:pathLst>
                <a:path w="72" h="56">
                  <a:moveTo>
                    <a:pt x="29" y="41"/>
                  </a:moveTo>
                  <a:cubicBezTo>
                    <a:pt x="26" y="41"/>
                    <a:pt x="24" y="40"/>
                    <a:pt x="22" y="40"/>
                  </a:cubicBezTo>
                  <a:cubicBezTo>
                    <a:pt x="18" y="42"/>
                    <a:pt x="15" y="44"/>
                    <a:pt x="11" y="45"/>
                  </a:cubicBezTo>
                  <a:cubicBezTo>
                    <a:pt x="9" y="45"/>
                    <a:pt x="8" y="46"/>
                    <a:pt x="7" y="46"/>
                  </a:cubicBezTo>
                  <a:cubicBezTo>
                    <a:pt x="7" y="46"/>
                    <a:pt x="7" y="46"/>
                    <a:pt x="7" y="46"/>
                  </a:cubicBezTo>
                  <a:cubicBezTo>
                    <a:pt x="6" y="46"/>
                    <a:pt x="6" y="45"/>
                    <a:pt x="6" y="45"/>
                  </a:cubicBezTo>
                  <a:cubicBezTo>
                    <a:pt x="5" y="44"/>
                    <a:pt x="6" y="43"/>
                    <a:pt x="6" y="43"/>
                  </a:cubicBezTo>
                  <a:cubicBezTo>
                    <a:pt x="8" y="41"/>
                    <a:pt x="10" y="40"/>
                    <a:pt x="11" y="36"/>
                  </a:cubicBezTo>
                  <a:cubicBezTo>
                    <a:pt x="5" y="32"/>
                    <a:pt x="0" y="27"/>
                    <a:pt x="0" y="20"/>
                  </a:cubicBezTo>
                  <a:cubicBezTo>
                    <a:pt x="0" y="9"/>
                    <a:pt x="13" y="0"/>
                    <a:pt x="29" y="0"/>
                  </a:cubicBezTo>
                  <a:cubicBezTo>
                    <a:pt x="44" y="0"/>
                    <a:pt x="57" y="9"/>
                    <a:pt x="57" y="20"/>
                  </a:cubicBezTo>
                  <a:cubicBezTo>
                    <a:pt x="57" y="32"/>
                    <a:pt x="44" y="41"/>
                    <a:pt x="29" y="41"/>
                  </a:cubicBezTo>
                  <a:close/>
                  <a:moveTo>
                    <a:pt x="62" y="47"/>
                  </a:moveTo>
                  <a:cubicBezTo>
                    <a:pt x="63" y="50"/>
                    <a:pt x="65" y="51"/>
                    <a:pt x="66" y="53"/>
                  </a:cubicBezTo>
                  <a:cubicBezTo>
                    <a:pt x="67" y="54"/>
                    <a:pt x="67" y="54"/>
                    <a:pt x="67" y="55"/>
                  </a:cubicBezTo>
                  <a:cubicBezTo>
                    <a:pt x="67" y="56"/>
                    <a:pt x="67" y="56"/>
                    <a:pt x="66" y="56"/>
                  </a:cubicBezTo>
                  <a:cubicBezTo>
                    <a:pt x="65" y="56"/>
                    <a:pt x="63" y="56"/>
                    <a:pt x="62" y="55"/>
                  </a:cubicBezTo>
                  <a:cubicBezTo>
                    <a:pt x="58" y="54"/>
                    <a:pt x="55" y="53"/>
                    <a:pt x="51" y="50"/>
                  </a:cubicBezTo>
                  <a:cubicBezTo>
                    <a:pt x="49" y="51"/>
                    <a:pt x="47" y="51"/>
                    <a:pt x="44" y="51"/>
                  </a:cubicBezTo>
                  <a:cubicBezTo>
                    <a:pt x="37" y="51"/>
                    <a:pt x="30" y="49"/>
                    <a:pt x="25" y="46"/>
                  </a:cubicBezTo>
                  <a:cubicBezTo>
                    <a:pt x="26" y="46"/>
                    <a:pt x="28" y="46"/>
                    <a:pt x="29" y="46"/>
                  </a:cubicBezTo>
                  <a:cubicBezTo>
                    <a:pt x="37" y="46"/>
                    <a:pt x="46" y="43"/>
                    <a:pt x="52" y="39"/>
                  </a:cubicBezTo>
                  <a:cubicBezTo>
                    <a:pt x="58" y="34"/>
                    <a:pt x="62" y="27"/>
                    <a:pt x="62" y="20"/>
                  </a:cubicBezTo>
                  <a:cubicBezTo>
                    <a:pt x="62" y="18"/>
                    <a:pt x="62" y="16"/>
                    <a:pt x="61" y="14"/>
                  </a:cubicBezTo>
                  <a:cubicBezTo>
                    <a:pt x="68" y="18"/>
                    <a:pt x="72" y="24"/>
                    <a:pt x="72" y="30"/>
                  </a:cubicBezTo>
                  <a:cubicBezTo>
                    <a:pt x="72" y="37"/>
                    <a:pt x="68" y="43"/>
                    <a:pt x="6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 defTabSz="914126"/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0" name="is1ide-Freeform: Shape 55">
              <a:extLst>
                <a:ext uri="{FF2B5EF4-FFF2-40B4-BE49-F238E27FC236}">
                  <a16:creationId xmlns:a16="http://schemas.microsoft.com/office/drawing/2014/main" id="{53D87D22-E216-4537-8D56-0AA2C1EC13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59406" y="2816989"/>
              <a:ext cx="377137" cy="249911"/>
            </a:xfrm>
            <a:custGeom>
              <a:avLst/>
              <a:gdLst/>
              <a:ahLst/>
              <a:cxnLst>
                <a:cxn ang="0">
                  <a:pos x="77" y="43"/>
                </a:cxn>
                <a:cxn ang="0">
                  <a:pos x="77" y="47"/>
                </a:cxn>
                <a:cxn ang="0">
                  <a:pos x="70" y="51"/>
                </a:cxn>
                <a:cxn ang="0">
                  <a:pos x="6" y="51"/>
                </a:cxn>
                <a:cxn ang="0">
                  <a:pos x="0" y="47"/>
                </a:cxn>
                <a:cxn ang="0">
                  <a:pos x="0" y="43"/>
                </a:cxn>
                <a:cxn ang="0">
                  <a:pos x="6" y="43"/>
                </a:cxn>
                <a:cxn ang="0">
                  <a:pos x="70" y="43"/>
                </a:cxn>
                <a:cxn ang="0">
                  <a:pos x="77" y="43"/>
                </a:cxn>
                <a:cxn ang="0">
                  <a:pos x="10" y="34"/>
                </a:cxn>
                <a:cxn ang="0">
                  <a:pos x="10" y="6"/>
                </a:cxn>
                <a:cxn ang="0">
                  <a:pos x="16" y="0"/>
                </a:cxn>
                <a:cxn ang="0">
                  <a:pos x="60" y="0"/>
                </a:cxn>
                <a:cxn ang="0">
                  <a:pos x="67" y="6"/>
                </a:cxn>
                <a:cxn ang="0">
                  <a:pos x="67" y="34"/>
                </a:cxn>
                <a:cxn ang="0">
                  <a:pos x="60" y="41"/>
                </a:cxn>
                <a:cxn ang="0">
                  <a:pos x="16" y="41"/>
                </a:cxn>
                <a:cxn ang="0">
                  <a:pos x="10" y="34"/>
                </a:cxn>
                <a:cxn ang="0">
                  <a:pos x="15" y="34"/>
                </a:cxn>
                <a:cxn ang="0">
                  <a:pos x="16" y="36"/>
                </a:cxn>
                <a:cxn ang="0">
                  <a:pos x="60" y="36"/>
                </a:cxn>
                <a:cxn ang="0">
                  <a:pos x="61" y="34"/>
                </a:cxn>
                <a:cxn ang="0">
                  <a:pos x="61" y="6"/>
                </a:cxn>
                <a:cxn ang="0">
                  <a:pos x="60" y="5"/>
                </a:cxn>
                <a:cxn ang="0">
                  <a:pos x="16" y="5"/>
                </a:cxn>
                <a:cxn ang="0">
                  <a:pos x="15" y="6"/>
                </a:cxn>
                <a:cxn ang="0">
                  <a:pos x="15" y="34"/>
                </a:cxn>
                <a:cxn ang="0">
                  <a:pos x="42" y="47"/>
                </a:cxn>
                <a:cxn ang="0">
                  <a:pos x="42" y="46"/>
                </a:cxn>
                <a:cxn ang="0">
                  <a:pos x="35" y="46"/>
                </a:cxn>
                <a:cxn ang="0">
                  <a:pos x="34" y="47"/>
                </a:cxn>
                <a:cxn ang="0">
                  <a:pos x="35" y="47"/>
                </a:cxn>
                <a:cxn ang="0">
                  <a:pos x="42" y="47"/>
                </a:cxn>
                <a:cxn ang="0">
                  <a:pos x="42" y="47"/>
                </a:cxn>
              </a:cxnLst>
              <a:rect l="0" t="0" r="r" b="b"/>
              <a:pathLst>
                <a:path w="77" h="51">
                  <a:moveTo>
                    <a:pt x="77" y="43"/>
                  </a:moveTo>
                  <a:cubicBezTo>
                    <a:pt x="77" y="47"/>
                    <a:pt x="77" y="47"/>
                    <a:pt x="77" y="47"/>
                  </a:cubicBezTo>
                  <a:cubicBezTo>
                    <a:pt x="77" y="49"/>
                    <a:pt x="74" y="51"/>
                    <a:pt x="70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3" y="51"/>
                    <a:pt x="0" y="49"/>
                    <a:pt x="0" y="47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70" y="43"/>
                    <a:pt x="70" y="43"/>
                    <a:pt x="70" y="43"/>
                  </a:cubicBezTo>
                  <a:lnTo>
                    <a:pt x="77" y="43"/>
                  </a:lnTo>
                  <a:close/>
                  <a:moveTo>
                    <a:pt x="10" y="34"/>
                  </a:moveTo>
                  <a:cubicBezTo>
                    <a:pt x="10" y="6"/>
                    <a:pt x="10" y="6"/>
                    <a:pt x="10" y="6"/>
                  </a:cubicBezTo>
                  <a:cubicBezTo>
                    <a:pt x="10" y="2"/>
                    <a:pt x="13" y="0"/>
                    <a:pt x="16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4" y="0"/>
                    <a:pt x="67" y="2"/>
                    <a:pt x="67" y="6"/>
                  </a:cubicBezTo>
                  <a:cubicBezTo>
                    <a:pt x="67" y="34"/>
                    <a:pt x="67" y="34"/>
                    <a:pt x="67" y="34"/>
                  </a:cubicBezTo>
                  <a:cubicBezTo>
                    <a:pt x="67" y="38"/>
                    <a:pt x="64" y="41"/>
                    <a:pt x="60" y="41"/>
                  </a:cubicBezTo>
                  <a:cubicBezTo>
                    <a:pt x="16" y="41"/>
                    <a:pt x="16" y="41"/>
                    <a:pt x="16" y="41"/>
                  </a:cubicBezTo>
                  <a:cubicBezTo>
                    <a:pt x="13" y="41"/>
                    <a:pt x="10" y="38"/>
                    <a:pt x="10" y="34"/>
                  </a:cubicBezTo>
                  <a:close/>
                  <a:moveTo>
                    <a:pt x="15" y="34"/>
                  </a:moveTo>
                  <a:cubicBezTo>
                    <a:pt x="15" y="35"/>
                    <a:pt x="16" y="36"/>
                    <a:pt x="16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1" y="36"/>
                    <a:pt x="61" y="35"/>
                    <a:pt x="61" y="34"/>
                  </a:cubicBezTo>
                  <a:cubicBezTo>
                    <a:pt x="61" y="6"/>
                    <a:pt x="61" y="6"/>
                    <a:pt x="61" y="6"/>
                  </a:cubicBezTo>
                  <a:cubicBezTo>
                    <a:pt x="61" y="5"/>
                    <a:pt x="61" y="5"/>
                    <a:pt x="60" y="5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5"/>
                    <a:pt x="15" y="5"/>
                    <a:pt x="15" y="6"/>
                  </a:cubicBezTo>
                  <a:lnTo>
                    <a:pt x="15" y="34"/>
                  </a:lnTo>
                  <a:close/>
                  <a:moveTo>
                    <a:pt x="42" y="47"/>
                  </a:moveTo>
                  <a:cubicBezTo>
                    <a:pt x="42" y="46"/>
                    <a:pt x="42" y="46"/>
                    <a:pt x="42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4" y="46"/>
                    <a:pt x="34" y="47"/>
                  </a:cubicBezTo>
                  <a:cubicBezTo>
                    <a:pt x="34" y="47"/>
                    <a:pt x="35" y="47"/>
                    <a:pt x="35" y="47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2" y="47"/>
                    <a:pt x="42" y="47"/>
                    <a:pt x="42" y="47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 defTabSz="914126"/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1" name="is1ide-Freeform: Shape 56">
              <a:extLst>
                <a:ext uri="{FF2B5EF4-FFF2-40B4-BE49-F238E27FC236}">
                  <a16:creationId xmlns:a16="http://schemas.microsoft.com/office/drawing/2014/main" id="{A5C0FAC7-7F99-42AC-BF45-6C34C7E80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2900" y="2788947"/>
              <a:ext cx="299892" cy="304437"/>
            </a:xfrm>
            <a:custGeom>
              <a:avLst/>
              <a:gdLst/>
              <a:ahLst/>
              <a:cxnLst>
                <a:cxn ang="0">
                  <a:pos x="61" y="49"/>
                </a:cxn>
                <a:cxn ang="0">
                  <a:pos x="49" y="62"/>
                </a:cxn>
                <a:cxn ang="0">
                  <a:pos x="36" y="49"/>
                </a:cxn>
                <a:cxn ang="0">
                  <a:pos x="36" y="48"/>
                </a:cxn>
                <a:cxn ang="0">
                  <a:pos x="21" y="41"/>
                </a:cxn>
                <a:cxn ang="0">
                  <a:pos x="13" y="44"/>
                </a:cxn>
                <a:cxn ang="0">
                  <a:pos x="0" y="31"/>
                </a:cxn>
                <a:cxn ang="0">
                  <a:pos x="13" y="18"/>
                </a:cxn>
                <a:cxn ang="0">
                  <a:pos x="21" y="22"/>
                </a:cxn>
                <a:cxn ang="0">
                  <a:pos x="36" y="15"/>
                </a:cxn>
                <a:cxn ang="0">
                  <a:pos x="36" y="13"/>
                </a:cxn>
                <a:cxn ang="0">
                  <a:pos x="49" y="0"/>
                </a:cxn>
                <a:cxn ang="0">
                  <a:pos x="61" y="13"/>
                </a:cxn>
                <a:cxn ang="0">
                  <a:pos x="49" y="26"/>
                </a:cxn>
                <a:cxn ang="0">
                  <a:pos x="40" y="23"/>
                </a:cxn>
                <a:cxn ang="0">
                  <a:pos x="25" y="30"/>
                </a:cxn>
                <a:cxn ang="0">
                  <a:pos x="25" y="31"/>
                </a:cxn>
                <a:cxn ang="0">
                  <a:pos x="25" y="33"/>
                </a:cxn>
                <a:cxn ang="0">
                  <a:pos x="40" y="40"/>
                </a:cxn>
                <a:cxn ang="0">
                  <a:pos x="49" y="36"/>
                </a:cxn>
                <a:cxn ang="0">
                  <a:pos x="61" y="49"/>
                </a:cxn>
              </a:cxnLst>
              <a:rect l="0" t="0" r="r" b="b"/>
              <a:pathLst>
                <a:path w="61" h="62">
                  <a:moveTo>
                    <a:pt x="61" y="49"/>
                  </a:moveTo>
                  <a:cubicBezTo>
                    <a:pt x="61" y="56"/>
                    <a:pt x="56" y="62"/>
                    <a:pt x="49" y="62"/>
                  </a:cubicBezTo>
                  <a:cubicBezTo>
                    <a:pt x="41" y="62"/>
                    <a:pt x="36" y="56"/>
                    <a:pt x="36" y="49"/>
                  </a:cubicBezTo>
                  <a:cubicBezTo>
                    <a:pt x="36" y="49"/>
                    <a:pt x="36" y="48"/>
                    <a:pt x="36" y="48"/>
                  </a:cubicBezTo>
                  <a:cubicBezTo>
                    <a:pt x="21" y="41"/>
                    <a:pt x="21" y="41"/>
                    <a:pt x="21" y="41"/>
                  </a:cubicBezTo>
                  <a:cubicBezTo>
                    <a:pt x="19" y="43"/>
                    <a:pt x="16" y="44"/>
                    <a:pt x="13" y="44"/>
                  </a:cubicBezTo>
                  <a:cubicBezTo>
                    <a:pt x="6" y="44"/>
                    <a:pt x="0" y="38"/>
                    <a:pt x="0" y="31"/>
                  </a:cubicBezTo>
                  <a:cubicBezTo>
                    <a:pt x="0" y="24"/>
                    <a:pt x="6" y="18"/>
                    <a:pt x="13" y="18"/>
                  </a:cubicBezTo>
                  <a:cubicBezTo>
                    <a:pt x="16" y="18"/>
                    <a:pt x="19" y="20"/>
                    <a:pt x="21" y="22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4"/>
                    <a:pt x="36" y="14"/>
                    <a:pt x="36" y="13"/>
                  </a:cubicBezTo>
                  <a:cubicBezTo>
                    <a:pt x="36" y="6"/>
                    <a:pt x="41" y="0"/>
                    <a:pt x="49" y="0"/>
                  </a:cubicBezTo>
                  <a:cubicBezTo>
                    <a:pt x="56" y="0"/>
                    <a:pt x="61" y="6"/>
                    <a:pt x="61" y="13"/>
                  </a:cubicBezTo>
                  <a:cubicBezTo>
                    <a:pt x="61" y="20"/>
                    <a:pt x="56" y="26"/>
                    <a:pt x="49" y="26"/>
                  </a:cubicBezTo>
                  <a:cubicBezTo>
                    <a:pt x="45" y="26"/>
                    <a:pt x="42" y="25"/>
                    <a:pt x="40" y="23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0"/>
                    <a:pt x="25" y="31"/>
                    <a:pt x="25" y="31"/>
                  </a:cubicBezTo>
                  <a:cubicBezTo>
                    <a:pt x="25" y="32"/>
                    <a:pt x="25" y="32"/>
                    <a:pt x="25" y="33"/>
                  </a:cubicBezTo>
                  <a:cubicBezTo>
                    <a:pt x="40" y="40"/>
                    <a:pt x="40" y="40"/>
                    <a:pt x="40" y="40"/>
                  </a:cubicBezTo>
                  <a:cubicBezTo>
                    <a:pt x="42" y="38"/>
                    <a:pt x="45" y="36"/>
                    <a:pt x="49" y="36"/>
                  </a:cubicBezTo>
                  <a:cubicBezTo>
                    <a:pt x="56" y="36"/>
                    <a:pt x="61" y="42"/>
                    <a:pt x="61" y="4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 defTabSz="914126"/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2" name="ïşḻïďê-Freeform: Shape 57">
              <a:extLst>
                <a:ext uri="{FF2B5EF4-FFF2-40B4-BE49-F238E27FC236}">
                  <a16:creationId xmlns:a16="http://schemas.microsoft.com/office/drawing/2014/main" id="{40FAC884-C36F-46B5-B262-3A04C5C1B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80223" y="2003363"/>
              <a:ext cx="274901" cy="304437"/>
            </a:xfrm>
            <a:custGeom>
              <a:avLst/>
              <a:gdLst/>
              <a:ahLst/>
              <a:cxnLst>
                <a:cxn ang="0">
                  <a:pos x="46" y="62"/>
                </a:cxn>
                <a:cxn ang="0">
                  <a:pos x="10" y="62"/>
                </a:cxn>
                <a:cxn ang="0">
                  <a:pos x="0" y="52"/>
                </a:cxn>
                <a:cxn ang="0">
                  <a:pos x="14" y="29"/>
                </a:cxn>
                <a:cxn ang="0">
                  <a:pos x="28" y="34"/>
                </a:cxn>
                <a:cxn ang="0">
                  <a:pos x="42" y="29"/>
                </a:cxn>
                <a:cxn ang="0">
                  <a:pos x="56" y="52"/>
                </a:cxn>
                <a:cxn ang="0">
                  <a:pos x="46" y="62"/>
                </a:cxn>
                <a:cxn ang="0">
                  <a:pos x="28" y="31"/>
                </a:cxn>
                <a:cxn ang="0">
                  <a:pos x="13" y="16"/>
                </a:cxn>
                <a:cxn ang="0">
                  <a:pos x="28" y="0"/>
                </a:cxn>
                <a:cxn ang="0">
                  <a:pos x="43" y="16"/>
                </a:cxn>
                <a:cxn ang="0">
                  <a:pos x="28" y="31"/>
                </a:cxn>
              </a:cxnLst>
              <a:rect l="0" t="0" r="r" b="b"/>
              <a:pathLst>
                <a:path w="56" h="62">
                  <a:moveTo>
                    <a:pt x="46" y="62"/>
                  </a:moveTo>
                  <a:cubicBezTo>
                    <a:pt x="10" y="62"/>
                    <a:pt x="10" y="62"/>
                    <a:pt x="10" y="62"/>
                  </a:cubicBezTo>
                  <a:cubicBezTo>
                    <a:pt x="4" y="62"/>
                    <a:pt x="0" y="58"/>
                    <a:pt x="0" y="52"/>
                  </a:cubicBezTo>
                  <a:cubicBezTo>
                    <a:pt x="0" y="43"/>
                    <a:pt x="2" y="29"/>
                    <a:pt x="14" y="29"/>
                  </a:cubicBezTo>
                  <a:cubicBezTo>
                    <a:pt x="15" y="29"/>
                    <a:pt x="20" y="34"/>
                    <a:pt x="28" y="34"/>
                  </a:cubicBezTo>
                  <a:cubicBezTo>
                    <a:pt x="36" y="34"/>
                    <a:pt x="41" y="29"/>
                    <a:pt x="42" y="29"/>
                  </a:cubicBezTo>
                  <a:cubicBezTo>
                    <a:pt x="54" y="29"/>
                    <a:pt x="56" y="43"/>
                    <a:pt x="56" y="52"/>
                  </a:cubicBezTo>
                  <a:cubicBezTo>
                    <a:pt x="56" y="58"/>
                    <a:pt x="52" y="62"/>
                    <a:pt x="46" y="62"/>
                  </a:cubicBezTo>
                  <a:close/>
                  <a:moveTo>
                    <a:pt x="28" y="31"/>
                  </a:moveTo>
                  <a:cubicBezTo>
                    <a:pt x="20" y="31"/>
                    <a:pt x="13" y="24"/>
                    <a:pt x="13" y="16"/>
                  </a:cubicBezTo>
                  <a:cubicBezTo>
                    <a:pt x="13" y="7"/>
                    <a:pt x="20" y="0"/>
                    <a:pt x="28" y="0"/>
                  </a:cubicBezTo>
                  <a:cubicBezTo>
                    <a:pt x="37" y="0"/>
                    <a:pt x="43" y="7"/>
                    <a:pt x="43" y="16"/>
                  </a:cubicBezTo>
                  <a:cubicBezTo>
                    <a:pt x="43" y="24"/>
                    <a:pt x="37" y="31"/>
                    <a:pt x="28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 defTabSz="914126"/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3" name="ïşḻïďê-Oval 3">
              <a:extLst>
                <a:ext uri="{FF2B5EF4-FFF2-40B4-BE49-F238E27FC236}">
                  <a16:creationId xmlns:a16="http://schemas.microsoft.com/office/drawing/2014/main" id="{B132AA48-1E9D-4C65-BAA1-FCF09BAC868A}"/>
                </a:ext>
              </a:extLst>
            </p:cNvPr>
            <p:cNvSpPr/>
            <p:nvPr/>
          </p:nvSpPr>
          <p:spPr>
            <a:xfrm>
              <a:off x="5723116" y="2568279"/>
              <a:ext cx="745768" cy="745768"/>
            </a:xfrm>
            <a:prstGeom prst="ellipse">
              <a:avLst/>
            </a:prstGeom>
            <a:solidFill>
              <a:srgbClr val="DCA55F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126"/>
              <a:endParaRPr>
                <a:solidFill>
                  <a:prstClr val="white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sp>
          <p:nvSpPr>
            <p:cNvPr id="24" name="ïşḻïďê-Freeform: Shape 58">
              <a:extLst>
                <a:ext uri="{FF2B5EF4-FFF2-40B4-BE49-F238E27FC236}">
                  <a16:creationId xmlns:a16="http://schemas.microsoft.com/office/drawing/2014/main" id="{0C43633A-AD16-4C28-AB7E-6D94F60B8B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0866" y="2756549"/>
              <a:ext cx="399095" cy="369227"/>
            </a:xfrm>
            <a:custGeom>
              <a:avLst/>
              <a:gdLst/>
              <a:ahLst/>
              <a:cxnLst>
                <a:cxn ang="0">
                  <a:pos x="39" y="36"/>
                </a:cxn>
                <a:cxn ang="0">
                  <a:pos x="41" y="44"/>
                </a:cxn>
                <a:cxn ang="0">
                  <a:pos x="35" y="50"/>
                </a:cxn>
                <a:cxn ang="0">
                  <a:pos x="27" y="53"/>
                </a:cxn>
                <a:cxn ang="0">
                  <a:pos x="18" y="53"/>
                </a:cxn>
                <a:cxn ang="0">
                  <a:pos x="11" y="50"/>
                </a:cxn>
                <a:cxn ang="0">
                  <a:pos x="4" y="44"/>
                </a:cxn>
                <a:cxn ang="0">
                  <a:pos x="6" y="36"/>
                </a:cxn>
                <a:cxn ang="0">
                  <a:pos x="0" y="28"/>
                </a:cxn>
                <a:cxn ang="0">
                  <a:pos x="7" y="23"/>
                </a:cxn>
                <a:cxn ang="0">
                  <a:pos x="4" y="18"/>
                </a:cxn>
                <a:cxn ang="0">
                  <a:pos x="15" y="16"/>
                </a:cxn>
                <a:cxn ang="0">
                  <a:pos x="19" y="8"/>
                </a:cxn>
                <a:cxn ang="0">
                  <a:pos x="28" y="15"/>
                </a:cxn>
                <a:cxn ang="0">
                  <a:pos x="35" y="12"/>
                </a:cxn>
                <a:cxn ang="0">
                  <a:pos x="41" y="19"/>
                </a:cxn>
                <a:cxn ang="0">
                  <a:pos x="45" y="27"/>
                </a:cxn>
                <a:cxn ang="0">
                  <a:pos x="23" y="22"/>
                </a:cxn>
                <a:cxn ang="0">
                  <a:pos x="32" y="31"/>
                </a:cxn>
                <a:cxn ang="0">
                  <a:pos x="63" y="16"/>
                </a:cxn>
                <a:cxn ang="0">
                  <a:pos x="64" y="24"/>
                </a:cxn>
                <a:cxn ang="0">
                  <a:pos x="55" y="22"/>
                </a:cxn>
                <a:cxn ang="0">
                  <a:pos x="46" y="24"/>
                </a:cxn>
                <a:cxn ang="0">
                  <a:pos x="46" y="16"/>
                </a:cxn>
                <a:cxn ang="0">
                  <a:pos x="46" y="9"/>
                </a:cxn>
                <a:cxn ang="0">
                  <a:pos x="46" y="2"/>
                </a:cxn>
                <a:cxn ang="0">
                  <a:pos x="55" y="4"/>
                </a:cxn>
                <a:cxn ang="0">
                  <a:pos x="59" y="0"/>
                </a:cxn>
                <a:cxn ang="0">
                  <a:pos x="62" y="7"/>
                </a:cxn>
                <a:cxn ang="0">
                  <a:pos x="68" y="15"/>
                </a:cxn>
                <a:cxn ang="0">
                  <a:pos x="62" y="55"/>
                </a:cxn>
                <a:cxn ang="0">
                  <a:pos x="59" y="63"/>
                </a:cxn>
                <a:cxn ang="0">
                  <a:pos x="54" y="59"/>
                </a:cxn>
                <a:cxn ang="0">
                  <a:pos x="45" y="60"/>
                </a:cxn>
                <a:cxn ang="0">
                  <a:pos x="41" y="52"/>
                </a:cxn>
                <a:cxn ang="0">
                  <a:pos x="47" y="44"/>
                </a:cxn>
                <a:cxn ang="0">
                  <a:pos x="50" y="36"/>
                </a:cxn>
                <a:cxn ang="0">
                  <a:pos x="56" y="40"/>
                </a:cxn>
                <a:cxn ang="0">
                  <a:pos x="64" y="39"/>
                </a:cxn>
                <a:cxn ang="0">
                  <a:pos x="63" y="46"/>
                </a:cxn>
                <a:cxn ang="0">
                  <a:pos x="55" y="8"/>
                </a:cxn>
                <a:cxn ang="0">
                  <a:pos x="59" y="13"/>
                </a:cxn>
                <a:cxn ang="0">
                  <a:pos x="50" y="49"/>
                </a:cxn>
                <a:cxn ang="0">
                  <a:pos x="55" y="45"/>
                </a:cxn>
              </a:cxnLst>
              <a:rect l="0" t="0" r="r" b="b"/>
              <a:pathLst>
                <a:path w="68" h="63">
                  <a:moveTo>
                    <a:pt x="45" y="35"/>
                  </a:moveTo>
                  <a:cubicBezTo>
                    <a:pt x="45" y="35"/>
                    <a:pt x="45" y="36"/>
                    <a:pt x="45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8" y="38"/>
                    <a:pt x="38" y="39"/>
                  </a:cubicBezTo>
                  <a:cubicBezTo>
                    <a:pt x="39" y="41"/>
                    <a:pt x="40" y="42"/>
                    <a:pt x="41" y="43"/>
                  </a:cubicBezTo>
                  <a:cubicBezTo>
                    <a:pt x="41" y="43"/>
                    <a:pt x="41" y="44"/>
                    <a:pt x="41" y="44"/>
                  </a:cubicBezTo>
                  <a:cubicBezTo>
                    <a:pt x="41" y="44"/>
                    <a:pt x="41" y="44"/>
                    <a:pt x="41" y="45"/>
                  </a:cubicBezTo>
                  <a:cubicBezTo>
                    <a:pt x="40" y="46"/>
                    <a:pt x="36" y="50"/>
                    <a:pt x="35" y="50"/>
                  </a:cubicBezTo>
                  <a:cubicBezTo>
                    <a:pt x="35" y="50"/>
                    <a:pt x="35" y="50"/>
                    <a:pt x="35" y="50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0" y="47"/>
                    <a:pt x="29" y="47"/>
                    <a:pt x="28" y="48"/>
                  </a:cubicBezTo>
                  <a:cubicBezTo>
                    <a:pt x="28" y="49"/>
                    <a:pt x="27" y="51"/>
                    <a:pt x="27" y="53"/>
                  </a:cubicBezTo>
                  <a:cubicBezTo>
                    <a:pt x="27" y="54"/>
                    <a:pt x="26" y="54"/>
                    <a:pt x="26" y="54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19" y="54"/>
                    <a:pt x="18" y="54"/>
                    <a:pt x="18" y="53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6" y="47"/>
                    <a:pt x="16" y="47"/>
                    <a:pt x="15" y="47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9" y="50"/>
                    <a:pt x="9" y="50"/>
                  </a:cubicBezTo>
                  <a:cubicBezTo>
                    <a:pt x="8" y="49"/>
                    <a:pt x="4" y="45"/>
                    <a:pt x="4" y="44"/>
                  </a:cubicBezTo>
                  <a:cubicBezTo>
                    <a:pt x="4" y="44"/>
                    <a:pt x="4" y="44"/>
                    <a:pt x="4" y="43"/>
                  </a:cubicBezTo>
                  <a:cubicBezTo>
                    <a:pt x="5" y="42"/>
                    <a:pt x="6" y="41"/>
                    <a:pt x="7" y="39"/>
                  </a:cubicBezTo>
                  <a:cubicBezTo>
                    <a:pt x="7" y="38"/>
                    <a:pt x="6" y="37"/>
                    <a:pt x="6" y="36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0" y="35"/>
                    <a:pt x="0" y="35"/>
                    <a:pt x="0" y="34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7"/>
                    <a:pt x="0" y="27"/>
                    <a:pt x="1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7" y="24"/>
                    <a:pt x="7" y="23"/>
                  </a:cubicBezTo>
                  <a:cubicBezTo>
                    <a:pt x="6" y="22"/>
                    <a:pt x="5" y="20"/>
                    <a:pt x="4" y="19"/>
                  </a:cubicBezTo>
                  <a:cubicBezTo>
                    <a:pt x="4" y="19"/>
                    <a:pt x="4" y="19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7"/>
                    <a:pt x="9" y="12"/>
                    <a:pt x="10" y="12"/>
                  </a:cubicBezTo>
                  <a:cubicBezTo>
                    <a:pt x="10" y="12"/>
                    <a:pt x="10" y="12"/>
                    <a:pt x="11" y="13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5"/>
                    <a:pt x="16" y="15"/>
                    <a:pt x="17" y="15"/>
                  </a:cubicBezTo>
                  <a:cubicBezTo>
                    <a:pt x="18" y="13"/>
                    <a:pt x="18" y="11"/>
                    <a:pt x="18" y="9"/>
                  </a:cubicBezTo>
                  <a:cubicBezTo>
                    <a:pt x="18" y="9"/>
                    <a:pt x="19" y="8"/>
                    <a:pt x="19" y="8"/>
                  </a:cubicBezTo>
                  <a:cubicBezTo>
                    <a:pt x="26" y="8"/>
                    <a:pt x="26" y="8"/>
                    <a:pt x="26" y="8"/>
                  </a:cubicBezTo>
                  <a:cubicBezTo>
                    <a:pt x="26" y="8"/>
                    <a:pt x="27" y="9"/>
                    <a:pt x="27" y="9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9" y="15"/>
                    <a:pt x="30" y="15"/>
                    <a:pt x="31" y="16"/>
                  </a:cubicBezTo>
                  <a:cubicBezTo>
                    <a:pt x="35" y="13"/>
                    <a:pt x="35" y="13"/>
                    <a:pt x="35" y="13"/>
                  </a:cubicBezTo>
                  <a:cubicBezTo>
                    <a:pt x="35" y="12"/>
                    <a:pt x="35" y="12"/>
                    <a:pt x="35" y="12"/>
                  </a:cubicBezTo>
                  <a:cubicBezTo>
                    <a:pt x="36" y="12"/>
                    <a:pt x="36" y="12"/>
                    <a:pt x="36" y="13"/>
                  </a:cubicBezTo>
                  <a:cubicBezTo>
                    <a:pt x="37" y="13"/>
                    <a:pt x="41" y="17"/>
                    <a:pt x="41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0" y="20"/>
                    <a:pt x="39" y="22"/>
                    <a:pt x="38" y="23"/>
                  </a:cubicBezTo>
                  <a:cubicBezTo>
                    <a:pt x="38" y="24"/>
                    <a:pt x="39" y="25"/>
                    <a:pt x="39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8"/>
                  </a:cubicBezTo>
                  <a:lnTo>
                    <a:pt x="45" y="35"/>
                  </a:lnTo>
                  <a:close/>
                  <a:moveTo>
                    <a:pt x="23" y="22"/>
                  </a:moveTo>
                  <a:cubicBezTo>
                    <a:pt x="18" y="22"/>
                    <a:pt x="13" y="26"/>
                    <a:pt x="13" y="31"/>
                  </a:cubicBezTo>
                  <a:cubicBezTo>
                    <a:pt x="13" y="36"/>
                    <a:pt x="18" y="40"/>
                    <a:pt x="23" y="40"/>
                  </a:cubicBezTo>
                  <a:cubicBezTo>
                    <a:pt x="28" y="40"/>
                    <a:pt x="32" y="36"/>
                    <a:pt x="32" y="31"/>
                  </a:cubicBezTo>
                  <a:cubicBezTo>
                    <a:pt x="32" y="26"/>
                    <a:pt x="28" y="22"/>
                    <a:pt x="23" y="22"/>
                  </a:cubicBezTo>
                  <a:close/>
                  <a:moveTo>
                    <a:pt x="68" y="15"/>
                  </a:moveTo>
                  <a:cubicBezTo>
                    <a:pt x="68" y="16"/>
                    <a:pt x="64" y="16"/>
                    <a:pt x="63" y="16"/>
                  </a:cubicBezTo>
                  <a:cubicBezTo>
                    <a:pt x="63" y="17"/>
                    <a:pt x="62" y="18"/>
                    <a:pt x="62" y="18"/>
                  </a:cubicBezTo>
                  <a:cubicBezTo>
                    <a:pt x="62" y="19"/>
                    <a:pt x="64" y="23"/>
                    <a:pt x="64" y="23"/>
                  </a:cubicBezTo>
                  <a:cubicBezTo>
                    <a:pt x="64" y="23"/>
                    <a:pt x="64" y="23"/>
                    <a:pt x="64" y="24"/>
                  </a:cubicBezTo>
                  <a:cubicBezTo>
                    <a:pt x="63" y="24"/>
                    <a:pt x="59" y="26"/>
                    <a:pt x="59" y="26"/>
                  </a:cubicBezTo>
                  <a:cubicBezTo>
                    <a:pt x="59" y="26"/>
                    <a:pt x="56" y="22"/>
                    <a:pt x="56" y="22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2"/>
                    <a:pt x="50" y="26"/>
                    <a:pt x="50" y="26"/>
                  </a:cubicBezTo>
                  <a:cubicBezTo>
                    <a:pt x="50" y="26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5" y="23"/>
                    <a:pt x="47" y="19"/>
                    <a:pt x="47" y="18"/>
                  </a:cubicBezTo>
                  <a:cubicBezTo>
                    <a:pt x="47" y="18"/>
                    <a:pt x="46" y="17"/>
                    <a:pt x="46" y="16"/>
                  </a:cubicBezTo>
                  <a:cubicBezTo>
                    <a:pt x="45" y="16"/>
                    <a:pt x="41" y="16"/>
                    <a:pt x="41" y="15"/>
                  </a:cubicBez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5" y="9"/>
                    <a:pt x="46" y="9"/>
                  </a:cubicBezTo>
                  <a:cubicBezTo>
                    <a:pt x="46" y="9"/>
                    <a:pt x="47" y="8"/>
                    <a:pt x="47" y="7"/>
                  </a:cubicBezTo>
                  <a:cubicBezTo>
                    <a:pt x="47" y="7"/>
                    <a:pt x="45" y="3"/>
                    <a:pt x="45" y="2"/>
                  </a:cubicBezTo>
                  <a:cubicBezTo>
                    <a:pt x="45" y="2"/>
                    <a:pt x="45" y="2"/>
                    <a:pt x="46" y="2"/>
                  </a:cubicBezTo>
                  <a:cubicBezTo>
                    <a:pt x="46" y="2"/>
                    <a:pt x="50" y="0"/>
                    <a:pt x="50" y="0"/>
                  </a:cubicBezTo>
                  <a:cubicBezTo>
                    <a:pt x="50" y="0"/>
                    <a:pt x="53" y="3"/>
                    <a:pt x="54" y="4"/>
                  </a:cubicBezTo>
                  <a:cubicBezTo>
                    <a:pt x="54" y="4"/>
                    <a:pt x="54" y="4"/>
                    <a:pt x="55" y="4"/>
                  </a:cubicBezTo>
                  <a:cubicBezTo>
                    <a:pt x="55" y="4"/>
                    <a:pt x="55" y="4"/>
                    <a:pt x="56" y="4"/>
                  </a:cubicBezTo>
                  <a:cubicBezTo>
                    <a:pt x="57" y="2"/>
                    <a:pt x="58" y="1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63" y="2"/>
                    <a:pt x="64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2" y="7"/>
                    <a:pt x="62" y="7"/>
                  </a:cubicBezTo>
                  <a:cubicBezTo>
                    <a:pt x="62" y="8"/>
                    <a:pt x="63" y="9"/>
                    <a:pt x="63" y="9"/>
                  </a:cubicBezTo>
                  <a:cubicBezTo>
                    <a:pt x="64" y="9"/>
                    <a:pt x="68" y="10"/>
                    <a:pt x="68" y="10"/>
                  </a:cubicBezTo>
                  <a:lnTo>
                    <a:pt x="68" y="15"/>
                  </a:lnTo>
                  <a:close/>
                  <a:moveTo>
                    <a:pt x="68" y="52"/>
                  </a:moveTo>
                  <a:cubicBezTo>
                    <a:pt x="68" y="52"/>
                    <a:pt x="64" y="53"/>
                    <a:pt x="63" y="53"/>
                  </a:cubicBezTo>
                  <a:cubicBezTo>
                    <a:pt x="63" y="54"/>
                    <a:pt x="62" y="54"/>
                    <a:pt x="62" y="55"/>
                  </a:cubicBezTo>
                  <a:cubicBezTo>
                    <a:pt x="62" y="56"/>
                    <a:pt x="64" y="59"/>
                    <a:pt x="64" y="60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59" y="63"/>
                    <a:pt x="59" y="63"/>
                  </a:cubicBezTo>
                  <a:cubicBezTo>
                    <a:pt x="59" y="63"/>
                    <a:pt x="56" y="59"/>
                    <a:pt x="56" y="59"/>
                  </a:cubicBezTo>
                  <a:cubicBezTo>
                    <a:pt x="55" y="59"/>
                    <a:pt x="55" y="59"/>
                    <a:pt x="55" y="59"/>
                  </a:cubicBezTo>
                  <a:cubicBezTo>
                    <a:pt x="54" y="59"/>
                    <a:pt x="54" y="59"/>
                    <a:pt x="54" y="59"/>
                  </a:cubicBezTo>
                  <a:cubicBezTo>
                    <a:pt x="53" y="59"/>
                    <a:pt x="50" y="63"/>
                    <a:pt x="50" y="63"/>
                  </a:cubicBezTo>
                  <a:cubicBezTo>
                    <a:pt x="50" y="63"/>
                    <a:pt x="46" y="60"/>
                    <a:pt x="46" y="60"/>
                  </a:cubicBezTo>
                  <a:cubicBezTo>
                    <a:pt x="45" y="60"/>
                    <a:pt x="45" y="60"/>
                    <a:pt x="45" y="60"/>
                  </a:cubicBezTo>
                  <a:cubicBezTo>
                    <a:pt x="45" y="59"/>
                    <a:pt x="47" y="56"/>
                    <a:pt x="47" y="55"/>
                  </a:cubicBezTo>
                  <a:cubicBezTo>
                    <a:pt x="47" y="54"/>
                    <a:pt x="46" y="54"/>
                    <a:pt x="46" y="53"/>
                  </a:cubicBezTo>
                  <a:cubicBezTo>
                    <a:pt x="45" y="53"/>
                    <a:pt x="41" y="52"/>
                    <a:pt x="41" y="52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46"/>
                    <a:pt x="45" y="46"/>
                    <a:pt x="46" y="46"/>
                  </a:cubicBezTo>
                  <a:cubicBezTo>
                    <a:pt x="46" y="45"/>
                    <a:pt x="47" y="45"/>
                    <a:pt x="47" y="44"/>
                  </a:cubicBezTo>
                  <a:cubicBezTo>
                    <a:pt x="47" y="43"/>
                    <a:pt x="45" y="40"/>
                    <a:pt x="45" y="39"/>
                  </a:cubicBezTo>
                  <a:cubicBezTo>
                    <a:pt x="45" y="39"/>
                    <a:pt x="45" y="39"/>
                    <a:pt x="46" y="39"/>
                  </a:cubicBezTo>
                  <a:cubicBezTo>
                    <a:pt x="46" y="39"/>
                    <a:pt x="50" y="36"/>
                    <a:pt x="50" y="36"/>
                  </a:cubicBezTo>
                  <a:cubicBezTo>
                    <a:pt x="50" y="36"/>
                    <a:pt x="53" y="40"/>
                    <a:pt x="54" y="40"/>
                  </a:cubicBezTo>
                  <a:cubicBezTo>
                    <a:pt x="54" y="40"/>
                    <a:pt x="54" y="40"/>
                    <a:pt x="55" y="40"/>
                  </a:cubicBezTo>
                  <a:cubicBezTo>
                    <a:pt x="55" y="40"/>
                    <a:pt x="55" y="40"/>
                    <a:pt x="56" y="40"/>
                  </a:cubicBezTo>
                  <a:cubicBezTo>
                    <a:pt x="57" y="39"/>
                    <a:pt x="58" y="38"/>
                    <a:pt x="59" y="36"/>
                  </a:cubicBezTo>
                  <a:cubicBezTo>
                    <a:pt x="59" y="36"/>
                    <a:pt x="59" y="36"/>
                    <a:pt x="59" y="36"/>
                  </a:cubicBezTo>
                  <a:cubicBezTo>
                    <a:pt x="59" y="36"/>
                    <a:pt x="63" y="39"/>
                    <a:pt x="64" y="39"/>
                  </a:cubicBezTo>
                  <a:cubicBezTo>
                    <a:pt x="64" y="39"/>
                    <a:pt x="64" y="39"/>
                    <a:pt x="64" y="39"/>
                  </a:cubicBezTo>
                  <a:cubicBezTo>
                    <a:pt x="64" y="40"/>
                    <a:pt x="62" y="43"/>
                    <a:pt x="62" y="44"/>
                  </a:cubicBezTo>
                  <a:cubicBezTo>
                    <a:pt x="62" y="45"/>
                    <a:pt x="63" y="45"/>
                    <a:pt x="63" y="46"/>
                  </a:cubicBezTo>
                  <a:cubicBezTo>
                    <a:pt x="64" y="46"/>
                    <a:pt x="68" y="46"/>
                    <a:pt x="68" y="47"/>
                  </a:cubicBezTo>
                  <a:lnTo>
                    <a:pt x="68" y="52"/>
                  </a:lnTo>
                  <a:close/>
                  <a:moveTo>
                    <a:pt x="55" y="8"/>
                  </a:moveTo>
                  <a:cubicBezTo>
                    <a:pt x="52" y="8"/>
                    <a:pt x="50" y="10"/>
                    <a:pt x="50" y="13"/>
                  </a:cubicBezTo>
                  <a:cubicBezTo>
                    <a:pt x="50" y="15"/>
                    <a:pt x="52" y="17"/>
                    <a:pt x="55" y="17"/>
                  </a:cubicBezTo>
                  <a:cubicBezTo>
                    <a:pt x="57" y="17"/>
                    <a:pt x="59" y="15"/>
                    <a:pt x="59" y="13"/>
                  </a:cubicBezTo>
                  <a:cubicBezTo>
                    <a:pt x="59" y="10"/>
                    <a:pt x="57" y="8"/>
                    <a:pt x="55" y="8"/>
                  </a:cubicBezTo>
                  <a:close/>
                  <a:moveTo>
                    <a:pt x="55" y="45"/>
                  </a:moveTo>
                  <a:cubicBezTo>
                    <a:pt x="52" y="45"/>
                    <a:pt x="50" y="47"/>
                    <a:pt x="50" y="49"/>
                  </a:cubicBezTo>
                  <a:cubicBezTo>
                    <a:pt x="50" y="52"/>
                    <a:pt x="52" y="54"/>
                    <a:pt x="55" y="54"/>
                  </a:cubicBezTo>
                  <a:cubicBezTo>
                    <a:pt x="57" y="54"/>
                    <a:pt x="59" y="52"/>
                    <a:pt x="59" y="49"/>
                  </a:cubicBezTo>
                  <a:cubicBezTo>
                    <a:pt x="59" y="47"/>
                    <a:pt x="57" y="45"/>
                    <a:pt x="55" y="45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 defTabSz="914126"/>
              <a:endParaRPr>
                <a:solidFill>
                  <a:prstClr val="black"/>
                </a:solidFill>
                <a:latin typeface="Arial"/>
                <a:ea typeface="微软雅黑"/>
                <a:cs typeface="+mn-ea"/>
                <a:sym typeface="+mn-lt"/>
              </a:endParaRPr>
            </a:p>
          </p:txBody>
        </p:sp>
        <p:grpSp>
          <p:nvGrpSpPr>
            <p:cNvPr id="25" name="Group 1">
              <a:extLst>
                <a:ext uri="{FF2B5EF4-FFF2-40B4-BE49-F238E27FC236}">
                  <a16:creationId xmlns:a16="http://schemas.microsoft.com/office/drawing/2014/main" id="{ED520D0F-B735-432F-A9DC-37A358C3401B}"/>
                </a:ext>
              </a:extLst>
            </p:cNvPr>
            <p:cNvGrpSpPr/>
            <p:nvPr/>
          </p:nvGrpSpPr>
          <p:grpSpPr>
            <a:xfrm>
              <a:off x="1068257" y="4498598"/>
              <a:ext cx="10056084" cy="1309737"/>
              <a:chOff x="3504405" y="4498598"/>
              <a:chExt cx="5824999" cy="1309737"/>
            </a:xfrm>
          </p:grpSpPr>
          <p:sp>
            <p:nvSpPr>
              <p:cNvPr id="26" name="ïşḻïďê-Rectangle: Rounded Corners 37">
                <a:extLst>
                  <a:ext uri="{FF2B5EF4-FFF2-40B4-BE49-F238E27FC236}">
                    <a16:creationId xmlns:a16="http://schemas.microsoft.com/office/drawing/2014/main" id="{9CF8F395-555A-4BEE-8F9F-86CB3F745A38}"/>
                  </a:ext>
                </a:extLst>
              </p:cNvPr>
              <p:cNvSpPr/>
              <p:nvPr/>
            </p:nvSpPr>
            <p:spPr>
              <a:xfrm>
                <a:off x="5505844" y="4498598"/>
                <a:ext cx="1822123" cy="1309737"/>
              </a:xfrm>
              <a:prstGeom prst="roundRect">
                <a:avLst>
                  <a:gd name="adj" fmla="val 50000"/>
                </a:avLst>
              </a:prstGeom>
              <a:blipFill>
                <a:blip r:embed="rId2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467831" rIns="0" bIns="0" anchor="t" anchorCtr="1">
                <a:normAutofit/>
              </a:bodyPr>
              <a:lstStyle/>
              <a:p>
                <a:pPr algn="ctr" defTabSz="914126">
                  <a:lnSpc>
                    <a:spcPct val="120000"/>
                  </a:lnSpc>
                </a:pPr>
                <a:endParaRPr lang="zh-CN" altLang="en-US" sz="1000" dirty="0">
                  <a:solidFill>
                    <a:prstClr val="white"/>
                  </a:solidFill>
                  <a:latin typeface="Arial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27" name="ïşḻïďê-Rectangle: Rounded Corners 41">
                <a:extLst>
                  <a:ext uri="{FF2B5EF4-FFF2-40B4-BE49-F238E27FC236}">
                    <a16:creationId xmlns:a16="http://schemas.microsoft.com/office/drawing/2014/main" id="{BFCFC9BB-CAAF-4BC5-AC8E-B02F6E44BAA7}"/>
                  </a:ext>
                </a:extLst>
              </p:cNvPr>
              <p:cNvSpPr/>
              <p:nvPr/>
            </p:nvSpPr>
            <p:spPr>
              <a:xfrm>
                <a:off x="7507281" y="4498598"/>
                <a:ext cx="1822123" cy="1309737"/>
              </a:xfrm>
              <a:prstGeom prst="roundRect">
                <a:avLst>
                  <a:gd name="adj" fmla="val 50000"/>
                </a:avLst>
              </a:prstGeom>
              <a:solidFill>
                <a:srgbClr val="DCA5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467831" rIns="0" bIns="215922" anchor="t" anchorCtr="1">
                <a:normAutofit/>
              </a:bodyPr>
              <a:lstStyle/>
              <a:p>
                <a:pPr algn="ctr" defTabSz="914126">
                  <a:lnSpc>
                    <a:spcPct val="120000"/>
                  </a:lnSpc>
                </a:pPr>
                <a:endParaRPr lang="zh-CN" altLang="en-US" sz="1000" dirty="0">
                  <a:solidFill>
                    <a:prstClr val="white"/>
                  </a:solidFill>
                  <a:latin typeface="Arial"/>
                  <a:ea typeface="微软雅黑"/>
                  <a:cs typeface="+mn-ea"/>
                  <a:sym typeface="+mn-lt"/>
                </a:endParaRPr>
              </a:p>
            </p:txBody>
          </p:sp>
          <p:sp>
            <p:nvSpPr>
              <p:cNvPr id="28" name="ïşḻïďê-Rectangle: Rounded Corners 44">
                <a:extLst>
                  <a:ext uri="{FF2B5EF4-FFF2-40B4-BE49-F238E27FC236}">
                    <a16:creationId xmlns:a16="http://schemas.microsoft.com/office/drawing/2014/main" id="{0746EA8C-AE28-422E-88A7-5B8958DB6D1A}"/>
                  </a:ext>
                </a:extLst>
              </p:cNvPr>
              <p:cNvSpPr/>
              <p:nvPr/>
            </p:nvSpPr>
            <p:spPr>
              <a:xfrm>
                <a:off x="3504405" y="4498598"/>
                <a:ext cx="1822123" cy="1309737"/>
              </a:xfrm>
              <a:prstGeom prst="roundRect">
                <a:avLst>
                  <a:gd name="adj" fmla="val 50000"/>
                </a:avLst>
              </a:prstGeom>
              <a:solidFill>
                <a:srgbClr val="DCA5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0" tIns="467831" rIns="0" bIns="0" anchor="t" anchorCtr="1">
                <a:normAutofit/>
              </a:bodyPr>
              <a:lstStyle/>
              <a:p>
                <a:pPr algn="ctr" defTabSz="914126">
                  <a:lnSpc>
                    <a:spcPct val="120000"/>
                  </a:lnSpc>
                </a:pPr>
                <a:endParaRPr lang="zh-CN" altLang="en-US" sz="1000" dirty="0">
                  <a:solidFill>
                    <a:prstClr val="white"/>
                  </a:solidFill>
                  <a:latin typeface="Arial"/>
                  <a:ea typeface="微软雅黑"/>
                  <a:cs typeface="+mn-ea"/>
                  <a:sym typeface="+mn-lt"/>
                </a:endParaRPr>
              </a:p>
            </p:txBody>
          </p:sp>
          <p:cxnSp>
            <p:nvCxnSpPr>
              <p:cNvPr id="29" name="ïşḻïďê-Straight Connector 49">
                <a:extLst>
                  <a:ext uri="{FF2B5EF4-FFF2-40B4-BE49-F238E27FC236}">
                    <a16:creationId xmlns:a16="http://schemas.microsoft.com/office/drawing/2014/main" id="{1430F4C9-2AB0-4BE1-965B-E2E8B9FE2219}"/>
                  </a:ext>
                </a:extLst>
              </p:cNvPr>
              <p:cNvCxnSpPr/>
              <p:nvPr/>
            </p:nvCxnSpPr>
            <p:spPr>
              <a:xfrm>
                <a:off x="5326529" y="5153465"/>
                <a:ext cx="179665" cy="0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ïşḻïďê-Straight Connector 51">
                <a:extLst>
                  <a:ext uri="{FF2B5EF4-FFF2-40B4-BE49-F238E27FC236}">
                    <a16:creationId xmlns:a16="http://schemas.microsoft.com/office/drawing/2014/main" id="{7844BE7F-6D49-4D20-AC7A-9BDC90766F8A}"/>
                  </a:ext>
                </a:extLst>
              </p:cNvPr>
              <p:cNvCxnSpPr/>
              <p:nvPr/>
            </p:nvCxnSpPr>
            <p:spPr>
              <a:xfrm>
                <a:off x="7327618" y="5153465"/>
                <a:ext cx="179665" cy="0"/>
              </a:xfrm>
              <a:prstGeom prst="line">
                <a:avLst/>
              </a:prstGeom>
              <a:ln w="19050">
                <a:solidFill>
                  <a:schemeClr val="bg1">
                    <a:lumMod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496A640A-6BF8-4A05-9117-4C94D32A2F8C}"/>
              </a:ext>
            </a:extLst>
          </p:cNvPr>
          <p:cNvGrpSpPr/>
          <p:nvPr/>
        </p:nvGrpSpPr>
        <p:grpSpPr>
          <a:xfrm>
            <a:off x="9063023" y="4666283"/>
            <a:ext cx="1687845" cy="508261"/>
            <a:chOff x="7452710" y="2084604"/>
            <a:chExt cx="1687845" cy="508261"/>
          </a:xfrm>
        </p:grpSpPr>
        <p:sp>
          <p:nvSpPr>
            <p:cNvPr id="32" name="矩形 21">
              <a:extLst>
                <a:ext uri="{FF2B5EF4-FFF2-40B4-BE49-F238E27FC236}">
                  <a16:creationId xmlns:a16="http://schemas.microsoft.com/office/drawing/2014/main" id="{B78D592F-9432-497C-B211-330E5EA5BD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E4B4D9CF-9DD7-4E4B-B6C2-08451274F584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Click  Add  text</a:t>
              </a:r>
              <a:endParaRPr lang="zh-CN" altLang="en-US" sz="1100" dirty="0"/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104D854C-5DAC-46E5-A173-C421DC1EB45F}"/>
              </a:ext>
            </a:extLst>
          </p:cNvPr>
          <p:cNvGrpSpPr/>
          <p:nvPr/>
        </p:nvGrpSpPr>
        <p:grpSpPr>
          <a:xfrm>
            <a:off x="1900780" y="4704448"/>
            <a:ext cx="1687845" cy="508261"/>
            <a:chOff x="7452710" y="2084604"/>
            <a:chExt cx="1687845" cy="508261"/>
          </a:xfrm>
        </p:grpSpPr>
        <p:sp>
          <p:nvSpPr>
            <p:cNvPr id="35" name="矩形 21">
              <a:extLst>
                <a:ext uri="{FF2B5EF4-FFF2-40B4-BE49-F238E27FC236}">
                  <a16:creationId xmlns:a16="http://schemas.microsoft.com/office/drawing/2014/main" id="{D2190AE7-1906-4559-B8EA-56B647FA3B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36" name="文本框 35">
              <a:extLst>
                <a:ext uri="{FF2B5EF4-FFF2-40B4-BE49-F238E27FC236}">
                  <a16:creationId xmlns:a16="http://schemas.microsoft.com/office/drawing/2014/main" id="{F894B8FE-17B8-4BD1-B9E6-A9DD7A15AC02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Click  Add  text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2174792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2">
            <a:extLst>
              <a:ext uri="{FF2B5EF4-FFF2-40B4-BE49-F238E27FC236}">
                <a16:creationId xmlns:a16="http://schemas.microsoft.com/office/drawing/2014/main" id="{7EB178C5-C73F-49D5-B68A-E1481FBAFB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4366" y="550373"/>
            <a:ext cx="1370575" cy="360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ts val="1900"/>
              </a:lnSpc>
              <a:spcBef>
                <a:spcPct val="0"/>
              </a:spcBef>
              <a:buFontTx/>
              <a:buNone/>
            </a:pPr>
            <a:r>
              <a:rPr lang="zh-CN" altLang="en-US" sz="2800" dirty="0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zh-CN" altLang="en-US" sz="1700" dirty="0">
              <a:solidFill>
                <a:srgbClr val="DCA55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ED5A4ACB-96A1-4FA3-B244-C2DEC5211868}"/>
              </a:ext>
            </a:extLst>
          </p:cNvPr>
          <p:cNvGrpSpPr/>
          <p:nvPr/>
        </p:nvGrpSpPr>
        <p:grpSpPr>
          <a:xfrm>
            <a:off x="4684582" y="1420737"/>
            <a:ext cx="3526360" cy="723376"/>
            <a:chOff x="3583567" y="1433308"/>
            <a:chExt cx="3526360" cy="723376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B69DE287-F14C-4CAA-BCCA-665016D2312C}"/>
                </a:ext>
              </a:extLst>
            </p:cNvPr>
            <p:cNvGrpSpPr/>
            <p:nvPr/>
          </p:nvGrpSpPr>
          <p:grpSpPr>
            <a:xfrm>
              <a:off x="3583567" y="1433308"/>
              <a:ext cx="450193" cy="723376"/>
              <a:chOff x="6690660" y="1405317"/>
              <a:chExt cx="450193" cy="723376"/>
            </a:xfrm>
          </p:grpSpPr>
          <p:sp>
            <p:nvSpPr>
              <p:cNvPr id="18" name="泪滴形 17">
                <a:extLst>
                  <a:ext uri="{FF2B5EF4-FFF2-40B4-BE49-F238E27FC236}">
                    <a16:creationId xmlns:a16="http://schemas.microsoft.com/office/drawing/2014/main" id="{A76F47C2-5149-4FC3-BDA6-7C94CCD7BB07}"/>
                  </a:ext>
                </a:extLst>
              </p:cNvPr>
              <p:cNvSpPr/>
              <p:nvPr/>
            </p:nvSpPr>
            <p:spPr>
              <a:xfrm rot="8160662">
                <a:off x="6690660" y="1405317"/>
                <a:ext cx="450193" cy="450193"/>
              </a:xfrm>
              <a:prstGeom prst="teardrop">
                <a:avLst>
                  <a:gd name="adj" fmla="val 121709"/>
                </a:avLst>
              </a:prstGeom>
              <a:solidFill>
                <a:srgbClr val="DCA55F"/>
              </a:solidFill>
              <a:ln w="6350">
                <a:noFill/>
              </a:ln>
              <a:effectLst/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rgbClr val="DCA55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59924AAA-3118-4F3B-B401-4F61202C7CB7}"/>
                  </a:ext>
                </a:extLst>
              </p:cNvPr>
              <p:cNvSpPr/>
              <p:nvPr/>
            </p:nvSpPr>
            <p:spPr>
              <a:xfrm>
                <a:off x="6708146" y="1427522"/>
                <a:ext cx="396170" cy="396170"/>
              </a:xfrm>
              <a:prstGeom prst="ellipse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  <a:cs typeface="+mn-ea"/>
                    <a:sym typeface="+mn-lt"/>
                  </a:rPr>
                  <a:t>1</a:t>
                </a:r>
                <a:endParaRPr lang="zh-CN" altLang="en-US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CDA94D7A-E55A-4DFE-A346-4A5B065375A1}"/>
                  </a:ext>
                </a:extLst>
              </p:cNvPr>
              <p:cNvSpPr/>
              <p:nvPr/>
            </p:nvSpPr>
            <p:spPr>
              <a:xfrm>
                <a:off x="6855588" y="2024893"/>
                <a:ext cx="103800" cy="103800"/>
              </a:xfrm>
              <a:prstGeom prst="ellipse">
                <a:avLst/>
              </a:prstGeom>
              <a:solidFill>
                <a:srgbClr val="DCA5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DCA55F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67233571-1782-4D90-AC15-4ED1475A8063}"/>
                </a:ext>
              </a:extLst>
            </p:cNvPr>
            <p:cNvCxnSpPr/>
            <p:nvPr/>
          </p:nvCxnSpPr>
          <p:spPr>
            <a:xfrm>
              <a:off x="4245429" y="2136710"/>
              <a:ext cx="2864498" cy="0"/>
            </a:xfrm>
            <a:prstGeom prst="line">
              <a:avLst/>
            </a:prstGeom>
            <a:ln>
              <a:solidFill>
                <a:srgbClr val="DCA55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EE191BBA-9A13-49E2-A387-937A20E5816D}"/>
              </a:ext>
            </a:extLst>
          </p:cNvPr>
          <p:cNvGrpSpPr/>
          <p:nvPr/>
        </p:nvGrpSpPr>
        <p:grpSpPr>
          <a:xfrm>
            <a:off x="4687691" y="2543522"/>
            <a:ext cx="3526360" cy="723376"/>
            <a:chOff x="3583567" y="1433308"/>
            <a:chExt cx="3526360" cy="723376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CD4C6C6E-6F63-4FA2-9296-0B3111C8DA3C}"/>
                </a:ext>
              </a:extLst>
            </p:cNvPr>
            <p:cNvGrpSpPr/>
            <p:nvPr/>
          </p:nvGrpSpPr>
          <p:grpSpPr>
            <a:xfrm>
              <a:off x="3583567" y="1433308"/>
              <a:ext cx="450193" cy="723376"/>
              <a:chOff x="6690660" y="1405317"/>
              <a:chExt cx="450193" cy="723376"/>
            </a:xfrm>
          </p:grpSpPr>
          <p:sp>
            <p:nvSpPr>
              <p:cNvPr id="24" name="泪滴形 23">
                <a:extLst>
                  <a:ext uri="{FF2B5EF4-FFF2-40B4-BE49-F238E27FC236}">
                    <a16:creationId xmlns:a16="http://schemas.microsoft.com/office/drawing/2014/main" id="{8A64AA97-7B15-4B3D-94AC-FC0A7D3D3FCA}"/>
                  </a:ext>
                </a:extLst>
              </p:cNvPr>
              <p:cNvSpPr/>
              <p:nvPr/>
            </p:nvSpPr>
            <p:spPr>
              <a:xfrm rot="8160662">
                <a:off x="6690660" y="1405317"/>
                <a:ext cx="450193" cy="450193"/>
              </a:xfrm>
              <a:prstGeom prst="teardrop">
                <a:avLst>
                  <a:gd name="adj" fmla="val 121709"/>
                </a:avLst>
              </a:prstGeom>
              <a:solidFill>
                <a:srgbClr val="DCB363"/>
              </a:solidFill>
              <a:ln w="6350">
                <a:noFill/>
              </a:ln>
              <a:effectLst/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rgbClr val="DCA55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5" name="椭圆 24">
                <a:extLst>
                  <a:ext uri="{FF2B5EF4-FFF2-40B4-BE49-F238E27FC236}">
                    <a16:creationId xmlns:a16="http://schemas.microsoft.com/office/drawing/2014/main" id="{491B7E3E-6684-414A-8554-513149282DC1}"/>
                  </a:ext>
                </a:extLst>
              </p:cNvPr>
              <p:cNvSpPr/>
              <p:nvPr/>
            </p:nvSpPr>
            <p:spPr>
              <a:xfrm>
                <a:off x="6708146" y="1427522"/>
                <a:ext cx="396170" cy="396170"/>
              </a:xfrm>
              <a:prstGeom prst="ellipse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  <a:cs typeface="+mn-ea"/>
                    <a:sym typeface="+mn-lt"/>
                  </a:rPr>
                  <a:t>2</a:t>
                </a:r>
                <a:endParaRPr lang="zh-CN" altLang="en-US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6" name="椭圆 25">
                <a:extLst>
                  <a:ext uri="{FF2B5EF4-FFF2-40B4-BE49-F238E27FC236}">
                    <a16:creationId xmlns:a16="http://schemas.microsoft.com/office/drawing/2014/main" id="{45CABD66-78AA-4517-BCC1-9B97136C1AF1}"/>
                  </a:ext>
                </a:extLst>
              </p:cNvPr>
              <p:cNvSpPr/>
              <p:nvPr/>
            </p:nvSpPr>
            <p:spPr>
              <a:xfrm>
                <a:off x="6855588" y="2024893"/>
                <a:ext cx="103800" cy="103800"/>
              </a:xfrm>
              <a:prstGeom prst="ellipse">
                <a:avLst/>
              </a:prstGeom>
              <a:solidFill>
                <a:srgbClr val="DCB3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DCA55F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23" name="直接连接符 22">
              <a:extLst>
                <a:ext uri="{FF2B5EF4-FFF2-40B4-BE49-F238E27FC236}">
                  <a16:creationId xmlns:a16="http://schemas.microsoft.com/office/drawing/2014/main" id="{1E3F941F-A053-46D0-8091-666C3397DD7F}"/>
                </a:ext>
              </a:extLst>
            </p:cNvPr>
            <p:cNvCxnSpPr/>
            <p:nvPr/>
          </p:nvCxnSpPr>
          <p:spPr>
            <a:xfrm>
              <a:off x="4245429" y="2136710"/>
              <a:ext cx="2864498" cy="0"/>
            </a:xfrm>
            <a:prstGeom prst="line">
              <a:avLst/>
            </a:prstGeom>
            <a:ln>
              <a:solidFill>
                <a:srgbClr val="DCA55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7F811EBF-A2B3-4BEC-98E6-DEFDE3AC8905}"/>
              </a:ext>
            </a:extLst>
          </p:cNvPr>
          <p:cNvGrpSpPr/>
          <p:nvPr/>
        </p:nvGrpSpPr>
        <p:grpSpPr>
          <a:xfrm>
            <a:off x="4687691" y="3625874"/>
            <a:ext cx="3526360" cy="723376"/>
            <a:chOff x="3583567" y="1433308"/>
            <a:chExt cx="3526360" cy="723376"/>
          </a:xfrm>
        </p:grpSpPr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EE5072BF-26B3-4960-874E-3F5A6310ECC1}"/>
                </a:ext>
              </a:extLst>
            </p:cNvPr>
            <p:cNvGrpSpPr/>
            <p:nvPr/>
          </p:nvGrpSpPr>
          <p:grpSpPr>
            <a:xfrm>
              <a:off x="3583567" y="1433308"/>
              <a:ext cx="450193" cy="723376"/>
              <a:chOff x="6690660" y="1405317"/>
              <a:chExt cx="450193" cy="723376"/>
            </a:xfrm>
          </p:grpSpPr>
          <p:sp>
            <p:nvSpPr>
              <p:cNvPr id="30" name="泪滴形 29">
                <a:extLst>
                  <a:ext uri="{FF2B5EF4-FFF2-40B4-BE49-F238E27FC236}">
                    <a16:creationId xmlns:a16="http://schemas.microsoft.com/office/drawing/2014/main" id="{73F8DFAC-C4EF-4E2E-9139-DF95ACA189A4}"/>
                  </a:ext>
                </a:extLst>
              </p:cNvPr>
              <p:cNvSpPr/>
              <p:nvPr/>
            </p:nvSpPr>
            <p:spPr>
              <a:xfrm rot="8160662">
                <a:off x="6690660" y="1405317"/>
                <a:ext cx="450193" cy="450193"/>
              </a:xfrm>
              <a:prstGeom prst="teardrop">
                <a:avLst>
                  <a:gd name="adj" fmla="val 121709"/>
                </a:avLst>
              </a:prstGeom>
              <a:solidFill>
                <a:srgbClr val="DCA55F"/>
              </a:solidFill>
              <a:ln w="6350">
                <a:noFill/>
              </a:ln>
              <a:effectLst/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rgbClr val="DCA55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椭圆 30">
                <a:extLst>
                  <a:ext uri="{FF2B5EF4-FFF2-40B4-BE49-F238E27FC236}">
                    <a16:creationId xmlns:a16="http://schemas.microsoft.com/office/drawing/2014/main" id="{C2227734-CA64-497A-91AA-9E794C36E19D}"/>
                  </a:ext>
                </a:extLst>
              </p:cNvPr>
              <p:cNvSpPr/>
              <p:nvPr/>
            </p:nvSpPr>
            <p:spPr>
              <a:xfrm>
                <a:off x="6708146" y="1427522"/>
                <a:ext cx="396170" cy="396170"/>
              </a:xfrm>
              <a:prstGeom prst="ellipse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  <a:cs typeface="+mn-ea"/>
                    <a:sym typeface="+mn-lt"/>
                  </a:rPr>
                  <a:t>3</a:t>
                </a:r>
                <a:endParaRPr lang="zh-CN" altLang="en-US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52C6A0FB-1606-4C0C-98C8-6F6B05261538}"/>
                  </a:ext>
                </a:extLst>
              </p:cNvPr>
              <p:cNvSpPr/>
              <p:nvPr/>
            </p:nvSpPr>
            <p:spPr>
              <a:xfrm>
                <a:off x="6855588" y="2024893"/>
                <a:ext cx="103800" cy="103800"/>
              </a:xfrm>
              <a:prstGeom prst="ellipse">
                <a:avLst/>
              </a:prstGeom>
              <a:solidFill>
                <a:srgbClr val="DCA55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DCA55F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B784DE37-4621-464C-93CF-7B7AB2B3B8A1}"/>
                </a:ext>
              </a:extLst>
            </p:cNvPr>
            <p:cNvCxnSpPr/>
            <p:nvPr/>
          </p:nvCxnSpPr>
          <p:spPr>
            <a:xfrm>
              <a:off x="4245429" y="2136710"/>
              <a:ext cx="2864498" cy="0"/>
            </a:xfrm>
            <a:prstGeom prst="line">
              <a:avLst/>
            </a:prstGeom>
            <a:ln>
              <a:solidFill>
                <a:srgbClr val="DCA55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CB7D79F1-1AEC-481A-B13D-F28B89853C2A}"/>
              </a:ext>
            </a:extLst>
          </p:cNvPr>
          <p:cNvGrpSpPr/>
          <p:nvPr/>
        </p:nvGrpSpPr>
        <p:grpSpPr>
          <a:xfrm>
            <a:off x="4690800" y="4683342"/>
            <a:ext cx="3526360" cy="723376"/>
            <a:chOff x="3583567" y="1433308"/>
            <a:chExt cx="3526360" cy="723376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BC93D17A-F79A-4613-BE18-FEA5B4752430}"/>
                </a:ext>
              </a:extLst>
            </p:cNvPr>
            <p:cNvGrpSpPr/>
            <p:nvPr/>
          </p:nvGrpSpPr>
          <p:grpSpPr>
            <a:xfrm>
              <a:off x="3583567" y="1433308"/>
              <a:ext cx="450193" cy="723376"/>
              <a:chOff x="6690660" y="1405317"/>
              <a:chExt cx="450193" cy="723376"/>
            </a:xfrm>
          </p:grpSpPr>
          <p:sp>
            <p:nvSpPr>
              <p:cNvPr id="36" name="泪滴形 35">
                <a:extLst>
                  <a:ext uri="{FF2B5EF4-FFF2-40B4-BE49-F238E27FC236}">
                    <a16:creationId xmlns:a16="http://schemas.microsoft.com/office/drawing/2014/main" id="{44F3B419-40CA-42D9-8A2F-21B6FCF5E9FB}"/>
                  </a:ext>
                </a:extLst>
              </p:cNvPr>
              <p:cNvSpPr/>
              <p:nvPr/>
            </p:nvSpPr>
            <p:spPr>
              <a:xfrm rot="8160662">
                <a:off x="6690660" y="1405317"/>
                <a:ext cx="450193" cy="450193"/>
              </a:xfrm>
              <a:prstGeom prst="teardrop">
                <a:avLst>
                  <a:gd name="adj" fmla="val 121709"/>
                </a:avLst>
              </a:prstGeom>
              <a:solidFill>
                <a:srgbClr val="DCB363"/>
              </a:solidFill>
              <a:ln w="6350">
                <a:noFill/>
              </a:ln>
              <a:effectLst/>
              <a:scene3d>
                <a:camera prst="orthographicFront">
                  <a:rot lat="0" lon="0" rev="0"/>
                </a:camera>
                <a:lightRig rig="brightRoom" dir="t">
                  <a:rot lat="0" lon="0" rev="600000"/>
                </a:lightRig>
              </a:scene3d>
              <a:sp3d prstMaterial="metal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>
                  <a:solidFill>
                    <a:srgbClr val="DCA55F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7" name="椭圆 36">
                <a:extLst>
                  <a:ext uri="{FF2B5EF4-FFF2-40B4-BE49-F238E27FC236}">
                    <a16:creationId xmlns:a16="http://schemas.microsoft.com/office/drawing/2014/main" id="{4511391D-55E7-4825-B807-AE13BEB90A4D}"/>
                  </a:ext>
                </a:extLst>
              </p:cNvPr>
              <p:cNvSpPr/>
              <p:nvPr/>
            </p:nvSpPr>
            <p:spPr>
              <a:xfrm>
                <a:off x="6708146" y="1427522"/>
                <a:ext cx="396170" cy="396170"/>
              </a:xfrm>
              <a:prstGeom prst="ellipse">
                <a:avLst/>
              </a:prstGeom>
              <a:noFill/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altLang="zh-CN" dirty="0">
                    <a:solidFill>
                      <a:schemeClr val="tx1"/>
                    </a:solidFill>
                    <a:cs typeface="+mn-ea"/>
                    <a:sym typeface="+mn-lt"/>
                  </a:rPr>
                  <a:t>4</a:t>
                </a:r>
                <a:endParaRPr lang="zh-CN" altLang="en-US" dirty="0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椭圆 37">
                <a:extLst>
                  <a:ext uri="{FF2B5EF4-FFF2-40B4-BE49-F238E27FC236}">
                    <a16:creationId xmlns:a16="http://schemas.microsoft.com/office/drawing/2014/main" id="{62C601C4-DF64-434B-84B1-B26E86CD064D}"/>
                  </a:ext>
                </a:extLst>
              </p:cNvPr>
              <p:cNvSpPr/>
              <p:nvPr/>
            </p:nvSpPr>
            <p:spPr>
              <a:xfrm>
                <a:off x="6855588" y="2024893"/>
                <a:ext cx="103800" cy="103800"/>
              </a:xfrm>
              <a:prstGeom prst="ellipse">
                <a:avLst/>
              </a:prstGeom>
              <a:solidFill>
                <a:srgbClr val="DCB36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DCA55F"/>
                  </a:solidFill>
                  <a:cs typeface="+mn-ea"/>
                  <a:sym typeface="+mn-lt"/>
                </a:endParaRPr>
              </a:p>
            </p:txBody>
          </p:sp>
        </p:grpSp>
        <p:cxnSp>
          <p:nvCxnSpPr>
            <p:cNvPr id="35" name="直接连接符 34">
              <a:extLst>
                <a:ext uri="{FF2B5EF4-FFF2-40B4-BE49-F238E27FC236}">
                  <a16:creationId xmlns:a16="http://schemas.microsoft.com/office/drawing/2014/main" id="{F695A569-B5C0-49B4-B21E-7D409CFD24C7}"/>
                </a:ext>
              </a:extLst>
            </p:cNvPr>
            <p:cNvCxnSpPr/>
            <p:nvPr/>
          </p:nvCxnSpPr>
          <p:spPr>
            <a:xfrm>
              <a:off x="4245429" y="2136710"/>
              <a:ext cx="2864498" cy="0"/>
            </a:xfrm>
            <a:prstGeom prst="line">
              <a:avLst/>
            </a:prstGeom>
            <a:ln>
              <a:solidFill>
                <a:srgbClr val="DCA55F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3B110328-C4CF-4F5C-976F-572AE18D3BBE}"/>
              </a:ext>
            </a:extLst>
          </p:cNvPr>
          <p:cNvGrpSpPr/>
          <p:nvPr/>
        </p:nvGrpSpPr>
        <p:grpSpPr>
          <a:xfrm>
            <a:off x="5986589" y="3838196"/>
            <a:ext cx="1687845" cy="508261"/>
            <a:chOff x="7452710" y="2084604"/>
            <a:chExt cx="1687845" cy="508261"/>
          </a:xfrm>
        </p:grpSpPr>
        <p:sp>
          <p:nvSpPr>
            <p:cNvPr id="40" name="矩形 21">
              <a:extLst>
                <a:ext uri="{FF2B5EF4-FFF2-40B4-BE49-F238E27FC236}">
                  <a16:creationId xmlns:a16="http://schemas.microsoft.com/office/drawing/2014/main" id="{046DAF88-69C0-4A6A-A800-4C89AA58E7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C9ABA9EE-B0D2-4434-B71E-5EC098C76327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title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grpSp>
        <p:nvGrpSpPr>
          <p:cNvPr id="42" name="组合 41">
            <a:extLst>
              <a:ext uri="{FF2B5EF4-FFF2-40B4-BE49-F238E27FC236}">
                <a16:creationId xmlns:a16="http://schemas.microsoft.com/office/drawing/2014/main" id="{5B52E9F8-67F8-4220-9A28-71EFF9FE55D4}"/>
              </a:ext>
            </a:extLst>
          </p:cNvPr>
          <p:cNvGrpSpPr/>
          <p:nvPr/>
        </p:nvGrpSpPr>
        <p:grpSpPr>
          <a:xfrm>
            <a:off x="6000071" y="1659020"/>
            <a:ext cx="1687845" cy="508261"/>
            <a:chOff x="7452710" y="2084604"/>
            <a:chExt cx="1687845" cy="508261"/>
          </a:xfrm>
        </p:grpSpPr>
        <p:sp>
          <p:nvSpPr>
            <p:cNvPr id="43" name="矩形 21">
              <a:extLst>
                <a:ext uri="{FF2B5EF4-FFF2-40B4-BE49-F238E27FC236}">
                  <a16:creationId xmlns:a16="http://schemas.microsoft.com/office/drawing/2014/main" id="{E91522DE-258A-4423-BD01-95C0E1406B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EDCD70F5-5E1F-4429-BCAA-D310E68C0D88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title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F9177CAA-E17E-4210-9AD6-1A68985C0787}"/>
              </a:ext>
            </a:extLst>
          </p:cNvPr>
          <p:cNvGrpSpPr/>
          <p:nvPr/>
        </p:nvGrpSpPr>
        <p:grpSpPr>
          <a:xfrm>
            <a:off x="5994978" y="2785364"/>
            <a:ext cx="1687845" cy="508261"/>
            <a:chOff x="7452710" y="2084604"/>
            <a:chExt cx="1687845" cy="508261"/>
          </a:xfrm>
        </p:grpSpPr>
        <p:sp>
          <p:nvSpPr>
            <p:cNvPr id="46" name="矩形 21">
              <a:extLst>
                <a:ext uri="{FF2B5EF4-FFF2-40B4-BE49-F238E27FC236}">
                  <a16:creationId xmlns:a16="http://schemas.microsoft.com/office/drawing/2014/main" id="{D6E3C039-72C0-4285-9B85-9741B2AF54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B45DD15F-C9BE-4C86-BCCE-201A47444D8D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title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F9CB7AFD-385C-4791-A4C1-4D8803E85FAA}"/>
              </a:ext>
            </a:extLst>
          </p:cNvPr>
          <p:cNvGrpSpPr/>
          <p:nvPr/>
        </p:nvGrpSpPr>
        <p:grpSpPr>
          <a:xfrm>
            <a:off x="6002344" y="4890282"/>
            <a:ext cx="1687845" cy="508261"/>
            <a:chOff x="7452710" y="2084604"/>
            <a:chExt cx="1687845" cy="508261"/>
          </a:xfrm>
        </p:grpSpPr>
        <p:sp>
          <p:nvSpPr>
            <p:cNvPr id="49" name="矩形 21">
              <a:extLst>
                <a:ext uri="{FF2B5EF4-FFF2-40B4-BE49-F238E27FC236}">
                  <a16:creationId xmlns:a16="http://schemas.microsoft.com/office/drawing/2014/main" id="{4A3BDD07-E94B-43C4-A94E-CDB9C8FB2F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EA6584DA-4685-499B-9CD0-A54A3DCB75FC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title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7676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7D0CC20B-0A1E-463C-833D-5A0B5876CA0E}"/>
              </a:ext>
            </a:extLst>
          </p:cNvPr>
          <p:cNvGrpSpPr/>
          <p:nvPr/>
        </p:nvGrpSpPr>
        <p:grpSpPr>
          <a:xfrm>
            <a:off x="5373235" y="2554318"/>
            <a:ext cx="3545903" cy="1567455"/>
            <a:chOff x="834281" y="2101592"/>
            <a:chExt cx="3545903" cy="1567455"/>
          </a:xfrm>
        </p:grpSpPr>
        <p:sp>
          <p:nvSpPr>
            <p:cNvPr id="5" name="TextBox 76">
              <a:extLst>
                <a:ext uri="{FF2B5EF4-FFF2-40B4-BE49-F238E27FC236}">
                  <a16:creationId xmlns:a16="http://schemas.microsoft.com/office/drawing/2014/main" id="{E1A8A96D-356A-4F4C-81D7-C5B9BF9CD274}"/>
                </a:ext>
              </a:extLst>
            </p:cNvPr>
            <p:cNvSpPr txBox="1"/>
            <p:nvPr/>
          </p:nvSpPr>
          <p:spPr>
            <a:xfrm>
              <a:off x="853331" y="2101592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第一部分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6AA2CB2-8424-47E3-AD26-67ADC216DD4D}"/>
                </a:ext>
              </a:extLst>
            </p:cNvPr>
            <p:cNvSpPr/>
            <p:nvPr/>
          </p:nvSpPr>
          <p:spPr>
            <a:xfrm>
              <a:off x="853331" y="3268937"/>
              <a:ext cx="31529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20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Please add the title here</a:t>
              </a:r>
            </a:p>
          </p:txBody>
        </p:sp>
        <p:sp>
          <p:nvSpPr>
            <p:cNvPr id="7" name="TextBox 76">
              <a:extLst>
                <a:ext uri="{FF2B5EF4-FFF2-40B4-BE49-F238E27FC236}">
                  <a16:creationId xmlns:a16="http://schemas.microsoft.com/office/drawing/2014/main" id="{7F2770B2-F559-4661-88A7-CF034EF4178A}"/>
                </a:ext>
              </a:extLst>
            </p:cNvPr>
            <p:cNvSpPr txBox="1"/>
            <p:nvPr/>
          </p:nvSpPr>
          <p:spPr>
            <a:xfrm>
              <a:off x="834281" y="2743514"/>
              <a:ext cx="35459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16829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77792A-2807-45DF-B0E0-24B2C2282E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117" y="365222"/>
            <a:ext cx="16208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2FD0EC1C-221C-4061-AA16-82BDFEEE53F8}"/>
              </a:ext>
            </a:extLst>
          </p:cNvPr>
          <p:cNvGrpSpPr/>
          <p:nvPr/>
        </p:nvGrpSpPr>
        <p:grpSpPr>
          <a:xfrm>
            <a:off x="1794312" y="2329761"/>
            <a:ext cx="8659361" cy="2362458"/>
            <a:chOff x="2401835" y="1845648"/>
            <a:chExt cx="7220720" cy="1969966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BDFDC83B-D502-453C-963F-DC8A5BEC0B6C}"/>
                </a:ext>
              </a:extLst>
            </p:cNvPr>
            <p:cNvGrpSpPr/>
            <p:nvPr/>
          </p:nvGrpSpPr>
          <p:grpSpPr>
            <a:xfrm>
              <a:off x="2401835" y="1845649"/>
              <a:ext cx="1966873" cy="1969965"/>
              <a:chOff x="1393278" y="1580877"/>
              <a:chExt cx="2707454" cy="2711710"/>
            </a:xfrm>
          </p:grpSpPr>
          <p:sp>
            <p:nvSpPr>
              <p:cNvPr id="21" name="Oval 5">
                <a:extLst>
                  <a:ext uri="{FF2B5EF4-FFF2-40B4-BE49-F238E27FC236}">
                    <a16:creationId xmlns:a16="http://schemas.microsoft.com/office/drawing/2014/main" id="{675EE3A8-6440-4708-8062-8F28BE340A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93278" y="1580877"/>
                <a:ext cx="2707454" cy="2711710"/>
              </a:xfrm>
              <a:prstGeom prst="ellipse">
                <a:avLst/>
              </a:prstGeom>
              <a:solidFill>
                <a:srgbClr val="DCA55F"/>
              </a:solidFill>
              <a:ln w="38100" cap="flat">
                <a:noFill/>
                <a:prstDash val="solid"/>
                <a:miter lim="800000"/>
              </a:ln>
              <a:effectLst/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799">
                  <a:cs typeface="+mn-ea"/>
                  <a:sym typeface="+mn-lt"/>
                </a:endParaRPr>
              </a:p>
            </p:txBody>
          </p:sp>
          <p:sp>
            <p:nvSpPr>
              <p:cNvPr id="22" name="Oval 6">
                <a:extLst>
                  <a:ext uri="{FF2B5EF4-FFF2-40B4-BE49-F238E27FC236}">
                    <a16:creationId xmlns:a16="http://schemas.microsoft.com/office/drawing/2014/main" id="{8EF33780-4D3F-4EF4-B215-446A35AAB9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474164" y="1661762"/>
                <a:ext cx="2545689" cy="2549944"/>
              </a:xfrm>
              <a:prstGeom prst="ellipse">
                <a:avLst/>
              </a:prstGeom>
              <a:noFill/>
              <a:ln w="3175" cap="flat">
                <a:solidFill>
                  <a:srgbClr val="FEFEFE"/>
                </a:solidFill>
                <a:prstDash val="lgDash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399">
                  <a:cs typeface="+mn-ea"/>
                  <a:sym typeface="+mn-lt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76436524-DB9F-4C6C-8FE9-AA19901001CF}"/>
                </a:ext>
              </a:extLst>
            </p:cNvPr>
            <p:cNvGrpSpPr/>
            <p:nvPr/>
          </p:nvGrpSpPr>
          <p:grpSpPr>
            <a:xfrm>
              <a:off x="5046606" y="1845648"/>
              <a:ext cx="1963781" cy="1969966"/>
              <a:chOff x="4605018" y="1580876"/>
              <a:chExt cx="2703197" cy="2711712"/>
            </a:xfrm>
          </p:grpSpPr>
          <p:sp>
            <p:nvSpPr>
              <p:cNvPr id="19" name="Oval 7">
                <a:extLst>
                  <a:ext uri="{FF2B5EF4-FFF2-40B4-BE49-F238E27FC236}">
                    <a16:creationId xmlns:a16="http://schemas.microsoft.com/office/drawing/2014/main" id="{072FEFA9-B3BE-46B4-BD16-A35D970E066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05018" y="1580876"/>
                <a:ext cx="2703197" cy="2711712"/>
              </a:xfrm>
              <a:prstGeom prst="ellipse">
                <a:avLst/>
              </a:prstGeom>
              <a:blipFill>
                <a:blip r:embed="rId2"/>
                <a:stretch>
                  <a:fillRect/>
                </a:stretch>
              </a:blipFill>
              <a:ln w="38100" cap="flat">
                <a:noFill/>
                <a:prstDash val="solid"/>
                <a:miter lim="800000"/>
              </a:ln>
              <a:effectLst/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799">
                  <a:cs typeface="+mn-ea"/>
                  <a:sym typeface="+mn-lt"/>
                </a:endParaRPr>
              </a:p>
            </p:txBody>
          </p:sp>
          <p:sp>
            <p:nvSpPr>
              <p:cNvPr id="20" name="Oval 8">
                <a:extLst>
                  <a:ext uri="{FF2B5EF4-FFF2-40B4-BE49-F238E27FC236}">
                    <a16:creationId xmlns:a16="http://schemas.microsoft.com/office/drawing/2014/main" id="{B81CC91D-5AF4-46F5-933F-39D8A1C2A89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681644" y="1661761"/>
                <a:ext cx="2545688" cy="2549946"/>
              </a:xfrm>
              <a:prstGeom prst="ellipse">
                <a:avLst/>
              </a:prstGeom>
              <a:noFill/>
              <a:ln w="3175" cap="flat">
                <a:solidFill>
                  <a:srgbClr val="B27C4A"/>
                </a:solidFill>
                <a:prstDash val="dash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399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3B25CE8-77EB-4CC7-B9C1-BA664665E47E}"/>
                </a:ext>
              </a:extLst>
            </p:cNvPr>
            <p:cNvGrpSpPr/>
            <p:nvPr/>
          </p:nvGrpSpPr>
          <p:grpSpPr>
            <a:xfrm>
              <a:off x="7658774" y="1845648"/>
              <a:ext cx="1963781" cy="1969966"/>
              <a:chOff x="7853261" y="1580876"/>
              <a:chExt cx="2703198" cy="2711712"/>
            </a:xfrm>
          </p:grpSpPr>
          <p:sp>
            <p:nvSpPr>
              <p:cNvPr id="17" name="Oval 9">
                <a:extLst>
                  <a:ext uri="{FF2B5EF4-FFF2-40B4-BE49-F238E27FC236}">
                    <a16:creationId xmlns:a16="http://schemas.microsoft.com/office/drawing/2014/main" id="{356FF164-7937-4EF3-88F6-332A964A40B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853261" y="1580876"/>
                <a:ext cx="2703198" cy="2711712"/>
              </a:xfrm>
              <a:prstGeom prst="ellipse">
                <a:avLst/>
              </a:prstGeom>
              <a:solidFill>
                <a:srgbClr val="DCA55F"/>
              </a:solidFill>
              <a:ln w="38100" cap="flat">
                <a:noFill/>
                <a:prstDash val="solid"/>
                <a:miter lim="800000"/>
              </a:ln>
              <a:effectLst/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799">
                  <a:cs typeface="+mn-ea"/>
                  <a:sym typeface="+mn-lt"/>
                </a:endParaRPr>
              </a:p>
            </p:txBody>
          </p:sp>
          <p:sp>
            <p:nvSpPr>
              <p:cNvPr id="18" name="Oval 10">
                <a:extLst>
                  <a:ext uri="{FF2B5EF4-FFF2-40B4-BE49-F238E27FC236}">
                    <a16:creationId xmlns:a16="http://schemas.microsoft.com/office/drawing/2014/main" id="{7798F272-1A20-4B5C-90DF-8B9413E3FFC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934146" y="1661761"/>
                <a:ext cx="2541432" cy="2549946"/>
              </a:xfrm>
              <a:prstGeom prst="ellipse">
                <a:avLst/>
              </a:prstGeom>
              <a:noFill/>
              <a:ln w="3175" cap="flat">
                <a:solidFill>
                  <a:srgbClr val="FEFEFE"/>
                </a:solidFill>
                <a:prstDash val="dash"/>
                <a:miter lim="800000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399">
                  <a:cs typeface="+mn-ea"/>
                  <a:sym typeface="+mn-lt"/>
                </a:endParaRPr>
              </a:p>
            </p:txBody>
          </p:sp>
        </p:grp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3F3317EE-7793-4192-8AD7-C40DAD72B471}"/>
                </a:ext>
              </a:extLst>
            </p:cNvPr>
            <p:cNvGrpSpPr/>
            <p:nvPr/>
          </p:nvGrpSpPr>
          <p:grpSpPr>
            <a:xfrm>
              <a:off x="4152797" y="2789926"/>
              <a:ext cx="1130130" cy="105147"/>
              <a:chOff x="2929691" y="2127825"/>
              <a:chExt cx="900366" cy="126498"/>
            </a:xfrm>
          </p:grpSpPr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82E90200-05A8-4FAD-A911-88C1BE29F0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29691" y="2127825"/>
                <a:ext cx="126498" cy="126498"/>
              </a:xfrm>
              <a:prstGeom prst="ellipse">
                <a:avLst/>
              </a:prstGeom>
              <a:solidFill>
                <a:srgbClr val="231915"/>
              </a:solidFill>
              <a:ln w="7938" cap="flat">
                <a:solidFill>
                  <a:srgbClr val="231915"/>
                </a:solidFill>
                <a:prstDash val="solid"/>
                <a:miter lim="800000"/>
              </a:ln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399">
                  <a:cs typeface="+mn-ea"/>
                  <a:sym typeface="+mn-lt"/>
                </a:endParaRPr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1A9EC82D-02D6-45FB-97B4-EFEFA1BB89A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03559" y="2127825"/>
                <a:ext cx="126498" cy="126498"/>
              </a:xfrm>
              <a:prstGeom prst="ellipse">
                <a:avLst/>
              </a:prstGeom>
              <a:solidFill>
                <a:srgbClr val="231915"/>
              </a:solidFill>
              <a:ln w="7938" cap="flat">
                <a:solidFill>
                  <a:srgbClr val="231915"/>
                </a:solidFill>
                <a:prstDash val="solid"/>
                <a:miter lim="800000"/>
              </a:ln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399">
                  <a:cs typeface="+mn-ea"/>
                  <a:sym typeface="+mn-lt"/>
                </a:endParaRPr>
              </a:p>
            </p:txBody>
          </p:sp>
          <p:sp>
            <p:nvSpPr>
              <p:cNvPr id="16" name="Freeform 15">
                <a:extLst>
                  <a:ext uri="{FF2B5EF4-FFF2-40B4-BE49-F238E27FC236}">
                    <a16:creationId xmlns:a16="http://schemas.microsoft.com/office/drawing/2014/main" id="{164102ED-36DF-4CD5-A029-CF78C7A94F81}"/>
                  </a:ext>
                </a:extLst>
              </p:cNvPr>
              <p:cNvSpPr/>
              <p:nvPr/>
            </p:nvSpPr>
            <p:spPr bwMode="auto">
              <a:xfrm>
                <a:off x="2974337" y="2165030"/>
                <a:ext cx="807354" cy="55809"/>
              </a:xfrm>
              <a:custGeom>
                <a:avLst/>
                <a:gdLst>
                  <a:gd name="T0" fmla="*/ 47 w 958"/>
                  <a:gd name="T1" fmla="*/ 0 h 66"/>
                  <a:gd name="T2" fmla="*/ 913 w 958"/>
                  <a:gd name="T3" fmla="*/ 0 h 66"/>
                  <a:gd name="T4" fmla="*/ 913 w 958"/>
                  <a:gd name="T5" fmla="*/ 66 h 66"/>
                  <a:gd name="T6" fmla="*/ 47 w 958"/>
                  <a:gd name="T7" fmla="*/ 66 h 66"/>
                  <a:gd name="T8" fmla="*/ 47 w 958"/>
                  <a:gd name="T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8" h="66">
                    <a:moveTo>
                      <a:pt x="47" y="0"/>
                    </a:moveTo>
                    <a:cubicBezTo>
                      <a:pt x="335" y="0"/>
                      <a:pt x="624" y="0"/>
                      <a:pt x="913" y="0"/>
                    </a:cubicBezTo>
                    <a:cubicBezTo>
                      <a:pt x="957" y="2"/>
                      <a:pt x="958" y="63"/>
                      <a:pt x="913" y="66"/>
                    </a:cubicBezTo>
                    <a:cubicBezTo>
                      <a:pt x="624" y="66"/>
                      <a:pt x="335" y="66"/>
                      <a:pt x="47" y="66"/>
                    </a:cubicBezTo>
                    <a:cubicBezTo>
                      <a:pt x="0" y="63"/>
                      <a:pt x="2" y="2"/>
                      <a:pt x="47" y="0"/>
                    </a:cubicBezTo>
                    <a:close/>
                  </a:path>
                </a:pathLst>
              </a:custGeom>
              <a:solidFill>
                <a:srgbClr val="C8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399">
                  <a:cs typeface="+mn-ea"/>
                  <a:sym typeface="+mn-lt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8B853107-0536-4D16-A347-1F164260080C}"/>
                </a:ext>
              </a:extLst>
            </p:cNvPr>
            <p:cNvGrpSpPr/>
            <p:nvPr/>
          </p:nvGrpSpPr>
          <p:grpSpPr>
            <a:xfrm>
              <a:off x="6765133" y="2789926"/>
              <a:ext cx="1130130" cy="105147"/>
              <a:chOff x="5627069" y="2127825"/>
              <a:chExt cx="900366" cy="126498"/>
            </a:xfrm>
          </p:grpSpPr>
          <p:sp>
            <p:nvSpPr>
              <p:cNvPr id="11" name="Oval 16">
                <a:extLst>
                  <a:ext uri="{FF2B5EF4-FFF2-40B4-BE49-F238E27FC236}">
                    <a16:creationId xmlns:a16="http://schemas.microsoft.com/office/drawing/2014/main" id="{5208A82D-4605-4BA8-B7A3-E5F0877EC5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27069" y="2127825"/>
                <a:ext cx="126498" cy="126498"/>
              </a:xfrm>
              <a:prstGeom prst="ellipse">
                <a:avLst/>
              </a:prstGeom>
              <a:solidFill>
                <a:srgbClr val="231915"/>
              </a:solidFill>
              <a:ln w="7938" cap="flat">
                <a:solidFill>
                  <a:srgbClr val="231915"/>
                </a:solidFill>
                <a:prstDash val="solid"/>
                <a:miter lim="800000"/>
              </a:ln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399">
                  <a:cs typeface="+mn-ea"/>
                  <a:sym typeface="+mn-lt"/>
                </a:endParaRPr>
              </a:p>
            </p:txBody>
          </p:sp>
          <p:sp>
            <p:nvSpPr>
              <p:cNvPr id="12" name="Oval 17">
                <a:extLst>
                  <a:ext uri="{FF2B5EF4-FFF2-40B4-BE49-F238E27FC236}">
                    <a16:creationId xmlns:a16="http://schemas.microsoft.com/office/drawing/2014/main" id="{6553A679-6C75-477D-B405-1F8E6935446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400937" y="2127825"/>
                <a:ext cx="126498" cy="126498"/>
              </a:xfrm>
              <a:prstGeom prst="ellipse">
                <a:avLst/>
              </a:prstGeom>
              <a:solidFill>
                <a:srgbClr val="231915"/>
              </a:solidFill>
              <a:ln w="7938" cap="flat">
                <a:solidFill>
                  <a:srgbClr val="231915"/>
                </a:solidFill>
                <a:prstDash val="solid"/>
                <a:miter lim="800000"/>
              </a:ln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399">
                  <a:cs typeface="+mn-ea"/>
                  <a:sym typeface="+mn-lt"/>
                </a:endParaRPr>
              </a:p>
            </p:txBody>
          </p:sp>
          <p:sp>
            <p:nvSpPr>
              <p:cNvPr id="13" name="Freeform 18">
                <a:extLst>
                  <a:ext uri="{FF2B5EF4-FFF2-40B4-BE49-F238E27FC236}">
                    <a16:creationId xmlns:a16="http://schemas.microsoft.com/office/drawing/2014/main" id="{EADB2DD4-B3D2-48FD-A68C-90FC0C343383}"/>
                  </a:ext>
                </a:extLst>
              </p:cNvPr>
              <p:cNvSpPr/>
              <p:nvPr/>
            </p:nvSpPr>
            <p:spPr bwMode="auto">
              <a:xfrm>
                <a:off x="5671715" y="2165030"/>
                <a:ext cx="807354" cy="55809"/>
              </a:xfrm>
              <a:custGeom>
                <a:avLst/>
                <a:gdLst>
                  <a:gd name="T0" fmla="*/ 46 w 957"/>
                  <a:gd name="T1" fmla="*/ 0 h 66"/>
                  <a:gd name="T2" fmla="*/ 912 w 957"/>
                  <a:gd name="T3" fmla="*/ 0 h 66"/>
                  <a:gd name="T4" fmla="*/ 912 w 957"/>
                  <a:gd name="T5" fmla="*/ 66 h 66"/>
                  <a:gd name="T6" fmla="*/ 46 w 957"/>
                  <a:gd name="T7" fmla="*/ 66 h 66"/>
                  <a:gd name="T8" fmla="*/ 46 w 957"/>
                  <a:gd name="T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57" h="66">
                    <a:moveTo>
                      <a:pt x="46" y="0"/>
                    </a:moveTo>
                    <a:cubicBezTo>
                      <a:pt x="335" y="0"/>
                      <a:pt x="624" y="0"/>
                      <a:pt x="912" y="0"/>
                    </a:cubicBezTo>
                    <a:cubicBezTo>
                      <a:pt x="957" y="2"/>
                      <a:pt x="957" y="63"/>
                      <a:pt x="912" y="66"/>
                    </a:cubicBezTo>
                    <a:cubicBezTo>
                      <a:pt x="624" y="66"/>
                      <a:pt x="335" y="66"/>
                      <a:pt x="46" y="66"/>
                    </a:cubicBezTo>
                    <a:cubicBezTo>
                      <a:pt x="0" y="63"/>
                      <a:pt x="1" y="2"/>
                      <a:pt x="46" y="0"/>
                    </a:cubicBezTo>
                    <a:close/>
                  </a:path>
                </a:pathLst>
              </a:custGeom>
              <a:solidFill>
                <a:srgbClr val="C8C9C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392" tIns="45696" rIns="91392" bIns="45696" numCol="1" anchor="t" anchorCtr="0" compatLnSpc="1"/>
              <a:lstStyle/>
              <a:p>
                <a:endParaRPr lang="zh-CN" altLang="en-US" sz="1399">
                  <a:cs typeface="+mn-ea"/>
                  <a:sym typeface="+mn-lt"/>
                </a:endParaRPr>
              </a:p>
            </p:txBody>
          </p:sp>
        </p:grp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53BD6F2F-D30A-4FB2-A385-0BD96F51DDE5}"/>
                </a:ext>
              </a:extLst>
            </p:cNvPr>
            <p:cNvSpPr txBox="1"/>
            <p:nvPr/>
          </p:nvSpPr>
          <p:spPr>
            <a:xfrm>
              <a:off x="2985206" y="2265614"/>
              <a:ext cx="777372" cy="7687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400">
                  <a:solidFill>
                    <a:schemeClr val="bg2"/>
                  </a:solidFill>
                  <a:latin typeface="+mn-lt"/>
                  <a:ea typeface="+mn-ea"/>
                  <a:cs typeface="+mn-ea"/>
                </a:defRPr>
              </a:lvl1pPr>
            </a:lstStyle>
            <a:p>
              <a:r>
                <a:rPr lang="en-US" altLang="zh-CN" sz="4398" dirty="0">
                  <a:sym typeface="+mn-lt"/>
                </a:rPr>
                <a:t>01</a:t>
              </a:r>
              <a:endParaRPr lang="zh-CN" altLang="en-US" sz="4398" dirty="0">
                <a:sym typeface="+mn-lt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4B004A03-02E9-4917-B7B0-2AE540C1D0B2}"/>
                </a:ext>
              </a:extLst>
            </p:cNvPr>
            <p:cNvSpPr txBox="1"/>
            <p:nvPr/>
          </p:nvSpPr>
          <p:spPr>
            <a:xfrm>
              <a:off x="8270511" y="2265614"/>
              <a:ext cx="648559" cy="6413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zh-CN"/>
              </a:defPPr>
              <a:lvl1pPr>
                <a:defRPr sz="4400">
                  <a:solidFill>
                    <a:schemeClr val="bg2"/>
                  </a:solidFill>
                  <a:latin typeface="+mn-lt"/>
                  <a:ea typeface="+mn-ea"/>
                  <a:cs typeface="+mn-ea"/>
                </a:defRPr>
              </a:lvl1pPr>
            </a:lstStyle>
            <a:p>
              <a:r>
                <a:rPr lang="en-US" altLang="zh-CN" sz="4398" dirty="0">
                  <a:sym typeface="+mn-lt"/>
                </a:rPr>
                <a:t>02</a:t>
              </a:r>
              <a:endParaRPr lang="zh-CN" altLang="en-US" sz="4398" dirty="0">
                <a:sym typeface="+mn-lt"/>
              </a:endParaRP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74FF751-0A0C-4F33-AA8C-72A1AF97FE7F}"/>
              </a:ext>
            </a:extLst>
          </p:cNvPr>
          <p:cNvGrpSpPr/>
          <p:nvPr/>
        </p:nvGrpSpPr>
        <p:grpSpPr>
          <a:xfrm>
            <a:off x="8564792" y="3602520"/>
            <a:ext cx="1687845" cy="508261"/>
            <a:chOff x="7452710" y="2084604"/>
            <a:chExt cx="1687845" cy="508261"/>
          </a:xfrm>
        </p:grpSpPr>
        <p:sp>
          <p:nvSpPr>
            <p:cNvPr id="24" name="矩形 21">
              <a:extLst>
                <a:ext uri="{FF2B5EF4-FFF2-40B4-BE49-F238E27FC236}">
                  <a16:creationId xmlns:a16="http://schemas.microsoft.com/office/drawing/2014/main" id="{B4E85E29-00D2-4284-860E-BA50BA801D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10CFAA7D-98CC-484D-BD43-4E757798DC94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Click  Add  text</a:t>
              </a:r>
              <a:endParaRPr lang="zh-CN" altLang="en-US" sz="1100" dirty="0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A9C9819D-9D1A-427B-9DA0-38C48A1B2F7A}"/>
              </a:ext>
            </a:extLst>
          </p:cNvPr>
          <p:cNvGrpSpPr/>
          <p:nvPr/>
        </p:nvGrpSpPr>
        <p:grpSpPr>
          <a:xfrm>
            <a:off x="2206287" y="3630242"/>
            <a:ext cx="1687845" cy="508261"/>
            <a:chOff x="7452710" y="2084604"/>
            <a:chExt cx="1687845" cy="508261"/>
          </a:xfrm>
        </p:grpSpPr>
        <p:sp>
          <p:nvSpPr>
            <p:cNvPr id="27" name="矩形 21">
              <a:extLst>
                <a:ext uri="{FF2B5EF4-FFF2-40B4-BE49-F238E27FC236}">
                  <a16:creationId xmlns:a16="http://schemas.microsoft.com/office/drawing/2014/main" id="{866D026C-EE63-4237-B3AA-65F87D5202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29BFD6B9-7781-47B9-B821-210340328CE2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/>
                <a:t>Click  Add  text</a:t>
              </a:r>
              <a:endParaRPr lang="zh-CN" altLang="en-US" sz="1100" dirty="0"/>
            </a:p>
          </p:txBody>
        </p:sp>
      </p:grpSp>
    </p:spTree>
    <p:extLst>
      <p:ext uri="{BB962C8B-B14F-4D97-AF65-F5344CB8AC3E}">
        <p14:creationId xmlns:p14="http://schemas.microsoft.com/office/powerpoint/2010/main" val="3689543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77792A-2807-45DF-B0E0-24B2C2282E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117" y="365222"/>
            <a:ext cx="16208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7F733EF0-3F6C-4D51-B3C1-70C4313D202A}"/>
              </a:ext>
            </a:extLst>
          </p:cNvPr>
          <p:cNvGrpSpPr/>
          <p:nvPr/>
        </p:nvGrpSpPr>
        <p:grpSpPr>
          <a:xfrm>
            <a:off x="5772918" y="4809340"/>
            <a:ext cx="1687845" cy="508261"/>
            <a:chOff x="7452710" y="2084604"/>
            <a:chExt cx="1687845" cy="508261"/>
          </a:xfrm>
        </p:grpSpPr>
        <p:sp>
          <p:nvSpPr>
            <p:cNvPr id="4" name="矩形 21">
              <a:extLst>
                <a:ext uri="{FF2B5EF4-FFF2-40B4-BE49-F238E27FC236}">
                  <a16:creationId xmlns:a16="http://schemas.microsoft.com/office/drawing/2014/main" id="{877D412C-90A8-45D2-9BFD-6BB2B9F671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053CB96A-C54B-4D5B-B595-4604E4D31AEF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text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EE058A0B-9097-42B0-9AE7-816C2F18DC76}"/>
              </a:ext>
            </a:extLst>
          </p:cNvPr>
          <p:cNvGrpSpPr/>
          <p:nvPr/>
        </p:nvGrpSpPr>
        <p:grpSpPr>
          <a:xfrm>
            <a:off x="8795640" y="4883525"/>
            <a:ext cx="1687845" cy="508261"/>
            <a:chOff x="7452710" y="2084604"/>
            <a:chExt cx="1687845" cy="508261"/>
          </a:xfrm>
        </p:grpSpPr>
        <p:sp>
          <p:nvSpPr>
            <p:cNvPr id="7" name="矩形 21">
              <a:extLst>
                <a:ext uri="{FF2B5EF4-FFF2-40B4-BE49-F238E27FC236}">
                  <a16:creationId xmlns:a16="http://schemas.microsoft.com/office/drawing/2014/main" id="{58A62ADE-48BE-4157-B39A-11A8B13178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F8AE230-1602-48B4-937A-30E33870F1D9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text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0ADDB2DD-FF91-4D10-9754-FE2C1B437A7C}"/>
              </a:ext>
            </a:extLst>
          </p:cNvPr>
          <p:cNvGrpSpPr/>
          <p:nvPr/>
        </p:nvGrpSpPr>
        <p:grpSpPr>
          <a:xfrm>
            <a:off x="8795640" y="2409567"/>
            <a:ext cx="1687845" cy="508261"/>
            <a:chOff x="7452710" y="2084604"/>
            <a:chExt cx="1687845" cy="508261"/>
          </a:xfrm>
        </p:grpSpPr>
        <p:sp>
          <p:nvSpPr>
            <p:cNvPr id="10" name="矩形 21">
              <a:extLst>
                <a:ext uri="{FF2B5EF4-FFF2-40B4-BE49-F238E27FC236}">
                  <a16:creationId xmlns:a16="http://schemas.microsoft.com/office/drawing/2014/main" id="{B643F015-3E07-4B2C-890C-04EF6A0C40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37B2598F-36F9-46E8-B535-83E039FA771B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text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58F26F8-B5FF-404D-9062-7D65DADD7139}"/>
              </a:ext>
            </a:extLst>
          </p:cNvPr>
          <p:cNvGrpSpPr/>
          <p:nvPr/>
        </p:nvGrpSpPr>
        <p:grpSpPr>
          <a:xfrm>
            <a:off x="5669665" y="2417047"/>
            <a:ext cx="1687845" cy="508261"/>
            <a:chOff x="7452710" y="2084604"/>
            <a:chExt cx="1687845" cy="508261"/>
          </a:xfrm>
        </p:grpSpPr>
        <p:sp>
          <p:nvSpPr>
            <p:cNvPr id="13" name="矩形 21">
              <a:extLst>
                <a:ext uri="{FF2B5EF4-FFF2-40B4-BE49-F238E27FC236}">
                  <a16:creationId xmlns:a16="http://schemas.microsoft.com/office/drawing/2014/main" id="{5BDF50CA-8D53-433F-BCC8-49DEAE047F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4E0FD245-6DA1-404B-9F79-7648E05C4D4A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text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10BEB715-076E-4CF2-9E90-6B4730113858}"/>
              </a:ext>
            </a:extLst>
          </p:cNvPr>
          <p:cNvCxnSpPr/>
          <p:nvPr/>
        </p:nvCxnSpPr>
        <p:spPr>
          <a:xfrm>
            <a:off x="6178067" y="2205915"/>
            <a:ext cx="3216834" cy="0"/>
          </a:xfrm>
          <a:prstGeom prst="line">
            <a:avLst/>
          </a:prstGeom>
          <a:ln w="9525">
            <a:solidFill>
              <a:srgbClr val="DCA5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弧形 15">
            <a:extLst>
              <a:ext uri="{FF2B5EF4-FFF2-40B4-BE49-F238E27FC236}">
                <a16:creationId xmlns:a16="http://schemas.microsoft.com/office/drawing/2014/main" id="{4EE96C3B-F6E8-4906-BC8F-653956D11AC6}"/>
              </a:ext>
            </a:extLst>
          </p:cNvPr>
          <p:cNvSpPr/>
          <p:nvPr/>
        </p:nvSpPr>
        <p:spPr>
          <a:xfrm>
            <a:off x="9950923" y="2205913"/>
            <a:ext cx="723900" cy="971552"/>
          </a:xfrm>
          <a:prstGeom prst="arc">
            <a:avLst/>
          </a:prstGeom>
          <a:ln w="12700">
            <a:solidFill>
              <a:srgbClr val="DCA5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60D44531-53E1-4149-8433-5962C13B52DA}"/>
              </a:ext>
            </a:extLst>
          </p:cNvPr>
          <p:cNvCxnSpPr>
            <a:cxnSpLocks/>
            <a:endCxn id="18" idx="0"/>
          </p:cNvCxnSpPr>
          <p:nvPr/>
        </p:nvCxnSpPr>
        <p:spPr>
          <a:xfrm>
            <a:off x="10674823" y="2718193"/>
            <a:ext cx="0" cy="1656439"/>
          </a:xfrm>
          <a:prstGeom prst="line">
            <a:avLst/>
          </a:prstGeom>
          <a:ln w="9525">
            <a:solidFill>
              <a:srgbClr val="DCA5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弧形 17">
            <a:extLst>
              <a:ext uri="{FF2B5EF4-FFF2-40B4-BE49-F238E27FC236}">
                <a16:creationId xmlns:a16="http://schemas.microsoft.com/office/drawing/2014/main" id="{C582C7A8-9797-4847-BE35-033F78279C01}"/>
              </a:ext>
            </a:extLst>
          </p:cNvPr>
          <p:cNvSpPr/>
          <p:nvPr/>
        </p:nvSpPr>
        <p:spPr>
          <a:xfrm rot="5400000">
            <a:off x="9827097" y="3888856"/>
            <a:ext cx="723900" cy="971552"/>
          </a:xfrm>
          <a:prstGeom prst="arc">
            <a:avLst/>
          </a:prstGeom>
          <a:ln w="12700">
            <a:solidFill>
              <a:srgbClr val="DCA5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sp>
        <p:nvSpPr>
          <p:cNvPr id="19" name="泪滴形 18">
            <a:extLst>
              <a:ext uri="{FF2B5EF4-FFF2-40B4-BE49-F238E27FC236}">
                <a16:creationId xmlns:a16="http://schemas.microsoft.com/office/drawing/2014/main" id="{FC244A09-022A-4339-ADA4-9FC70068E5C1}"/>
              </a:ext>
            </a:extLst>
          </p:cNvPr>
          <p:cNvSpPr/>
          <p:nvPr/>
        </p:nvSpPr>
        <p:spPr>
          <a:xfrm rot="8160662">
            <a:off x="5952970" y="1534163"/>
            <a:ext cx="450193" cy="450193"/>
          </a:xfrm>
          <a:prstGeom prst="teardrop">
            <a:avLst>
              <a:gd name="adj" fmla="val 121709"/>
            </a:avLst>
          </a:prstGeom>
          <a:solidFill>
            <a:srgbClr val="DCA55F"/>
          </a:solidFill>
          <a:ln w="6350"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922C8BAC-BCD9-45D7-86A2-3B417ABCA00D}"/>
              </a:ext>
            </a:extLst>
          </p:cNvPr>
          <p:cNvSpPr/>
          <p:nvPr/>
        </p:nvSpPr>
        <p:spPr>
          <a:xfrm>
            <a:off x="5970456" y="1556368"/>
            <a:ext cx="396170" cy="396170"/>
          </a:xfrm>
          <a:prstGeom prst="ellipse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+mn-ea"/>
                <a:sym typeface="+mn-lt"/>
              </a:rPr>
              <a:t>1</a:t>
            </a:r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1" name="泪滴形 20">
            <a:extLst>
              <a:ext uri="{FF2B5EF4-FFF2-40B4-BE49-F238E27FC236}">
                <a16:creationId xmlns:a16="http://schemas.microsoft.com/office/drawing/2014/main" id="{40255BB6-014A-40CA-B93C-EFF72094418D}"/>
              </a:ext>
            </a:extLst>
          </p:cNvPr>
          <p:cNvSpPr/>
          <p:nvPr/>
        </p:nvSpPr>
        <p:spPr>
          <a:xfrm rot="8160662">
            <a:off x="9225907" y="1534163"/>
            <a:ext cx="450193" cy="450193"/>
          </a:xfrm>
          <a:prstGeom prst="teardrop">
            <a:avLst>
              <a:gd name="adj" fmla="val 121709"/>
            </a:avLst>
          </a:prstGeom>
          <a:solidFill>
            <a:srgbClr val="DCB363"/>
          </a:solidFill>
          <a:ln w="6350"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BCD810BE-F19C-46F4-A700-C91D54075E2E}"/>
              </a:ext>
            </a:extLst>
          </p:cNvPr>
          <p:cNvSpPr/>
          <p:nvPr/>
        </p:nvSpPr>
        <p:spPr>
          <a:xfrm>
            <a:off x="9243393" y="1556368"/>
            <a:ext cx="396170" cy="396170"/>
          </a:xfrm>
          <a:prstGeom prst="ellipse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+mn-ea"/>
                <a:sym typeface="+mn-lt"/>
              </a:rPr>
              <a:t>2</a:t>
            </a:r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3" name="泪滴形 22">
            <a:extLst>
              <a:ext uri="{FF2B5EF4-FFF2-40B4-BE49-F238E27FC236}">
                <a16:creationId xmlns:a16="http://schemas.microsoft.com/office/drawing/2014/main" id="{7615C40D-6562-4545-8642-720E873A8D39}"/>
              </a:ext>
            </a:extLst>
          </p:cNvPr>
          <p:cNvSpPr/>
          <p:nvPr/>
        </p:nvSpPr>
        <p:spPr>
          <a:xfrm rot="8160662">
            <a:off x="9240699" y="4046255"/>
            <a:ext cx="450193" cy="450193"/>
          </a:xfrm>
          <a:prstGeom prst="teardrop">
            <a:avLst>
              <a:gd name="adj" fmla="val 121709"/>
            </a:avLst>
          </a:prstGeom>
          <a:solidFill>
            <a:srgbClr val="DCA55F"/>
          </a:solidFill>
          <a:ln w="6350"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8360E7E6-0FAC-4377-A8EB-34C6AA5459C8}"/>
              </a:ext>
            </a:extLst>
          </p:cNvPr>
          <p:cNvSpPr/>
          <p:nvPr/>
        </p:nvSpPr>
        <p:spPr>
          <a:xfrm>
            <a:off x="9258185" y="4068460"/>
            <a:ext cx="396170" cy="396170"/>
          </a:xfrm>
          <a:prstGeom prst="ellipse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+mn-ea"/>
                <a:sym typeface="+mn-lt"/>
              </a:rPr>
              <a:t>3</a:t>
            </a:r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5" name="泪滴形 24">
            <a:extLst>
              <a:ext uri="{FF2B5EF4-FFF2-40B4-BE49-F238E27FC236}">
                <a16:creationId xmlns:a16="http://schemas.microsoft.com/office/drawing/2014/main" id="{0F8892B3-0752-407A-8923-6F1319DAC390}"/>
              </a:ext>
            </a:extLst>
          </p:cNvPr>
          <p:cNvSpPr/>
          <p:nvPr/>
        </p:nvSpPr>
        <p:spPr>
          <a:xfrm rot="8160662">
            <a:off x="5866107" y="4046255"/>
            <a:ext cx="450193" cy="450193"/>
          </a:xfrm>
          <a:prstGeom prst="teardrop">
            <a:avLst>
              <a:gd name="adj" fmla="val 121709"/>
            </a:avLst>
          </a:prstGeom>
          <a:solidFill>
            <a:srgbClr val="DCA55F"/>
          </a:solidFill>
          <a:ln w="6350">
            <a:noFill/>
          </a:ln>
          <a:effectLst/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47C48C05-573F-4306-AC0C-D458DAE540B9}"/>
              </a:ext>
            </a:extLst>
          </p:cNvPr>
          <p:cNvSpPr/>
          <p:nvPr/>
        </p:nvSpPr>
        <p:spPr>
          <a:xfrm>
            <a:off x="5883593" y="4068460"/>
            <a:ext cx="396170" cy="396170"/>
          </a:xfrm>
          <a:prstGeom prst="ellipse">
            <a:avLst/>
          </a:prstGeom>
          <a:noFill/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>
                <a:solidFill>
                  <a:schemeClr val="tx1"/>
                </a:solidFill>
                <a:cs typeface="+mn-ea"/>
                <a:sym typeface="+mn-lt"/>
              </a:rPr>
              <a:t>4</a:t>
            </a:r>
            <a:endParaRPr lang="zh-CN" altLang="en-US" dirty="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BA030E4F-A605-4C87-85C9-69830E17E878}"/>
              </a:ext>
            </a:extLst>
          </p:cNvPr>
          <p:cNvSpPr/>
          <p:nvPr/>
        </p:nvSpPr>
        <p:spPr>
          <a:xfrm>
            <a:off x="6117898" y="2153739"/>
            <a:ext cx="103800" cy="103800"/>
          </a:xfrm>
          <a:prstGeom prst="ellipse">
            <a:avLst/>
          </a:prstGeom>
          <a:solidFill>
            <a:srgbClr val="DCA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5C71D52-6670-485B-B8D8-D4998F3828D6}"/>
              </a:ext>
            </a:extLst>
          </p:cNvPr>
          <p:cNvSpPr/>
          <p:nvPr/>
        </p:nvSpPr>
        <p:spPr>
          <a:xfrm>
            <a:off x="9394901" y="2153739"/>
            <a:ext cx="103800" cy="103800"/>
          </a:xfrm>
          <a:prstGeom prst="ellipse">
            <a:avLst/>
          </a:prstGeom>
          <a:solidFill>
            <a:srgbClr val="DCB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9B3485A3-CC37-47DB-A554-A7E1B663F618}"/>
              </a:ext>
            </a:extLst>
          </p:cNvPr>
          <p:cNvCxnSpPr/>
          <p:nvPr/>
        </p:nvCxnSpPr>
        <p:spPr>
          <a:xfrm>
            <a:off x="9498701" y="2205913"/>
            <a:ext cx="779201" cy="0"/>
          </a:xfrm>
          <a:prstGeom prst="line">
            <a:avLst/>
          </a:prstGeom>
          <a:ln w="9525">
            <a:solidFill>
              <a:srgbClr val="DCA5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8CE2422D-FEE6-4EFF-854E-C660571FB3FA}"/>
              </a:ext>
            </a:extLst>
          </p:cNvPr>
          <p:cNvCxnSpPr/>
          <p:nvPr/>
        </p:nvCxnSpPr>
        <p:spPr>
          <a:xfrm>
            <a:off x="6152627" y="4736582"/>
            <a:ext cx="3216834" cy="0"/>
          </a:xfrm>
          <a:prstGeom prst="line">
            <a:avLst/>
          </a:prstGeom>
          <a:ln w="9525">
            <a:solidFill>
              <a:srgbClr val="DCA5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12CFBFD7-9364-4C8F-9417-529439B6BED1}"/>
              </a:ext>
            </a:extLst>
          </p:cNvPr>
          <p:cNvCxnSpPr>
            <a:stCxn id="32" idx="6"/>
          </p:cNvCxnSpPr>
          <p:nvPr/>
        </p:nvCxnSpPr>
        <p:spPr>
          <a:xfrm flipV="1">
            <a:off x="9500992" y="4736580"/>
            <a:ext cx="694320" cy="5636"/>
          </a:xfrm>
          <a:prstGeom prst="line">
            <a:avLst/>
          </a:prstGeom>
          <a:ln w="9525">
            <a:solidFill>
              <a:srgbClr val="DCA55F"/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椭圆 31">
            <a:extLst>
              <a:ext uri="{FF2B5EF4-FFF2-40B4-BE49-F238E27FC236}">
                <a16:creationId xmlns:a16="http://schemas.microsoft.com/office/drawing/2014/main" id="{09BD779C-8EB6-46FC-BD87-89F751C87C85}"/>
              </a:ext>
            </a:extLst>
          </p:cNvPr>
          <p:cNvSpPr/>
          <p:nvPr/>
        </p:nvSpPr>
        <p:spPr>
          <a:xfrm>
            <a:off x="9397192" y="4690316"/>
            <a:ext cx="103800" cy="103800"/>
          </a:xfrm>
          <a:prstGeom prst="ellipse">
            <a:avLst/>
          </a:prstGeom>
          <a:solidFill>
            <a:srgbClr val="DCA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8B6C99B3-BFA4-459F-937A-BDB55219756E}"/>
              </a:ext>
            </a:extLst>
          </p:cNvPr>
          <p:cNvSpPr/>
          <p:nvPr/>
        </p:nvSpPr>
        <p:spPr>
          <a:xfrm>
            <a:off x="6029777" y="4690316"/>
            <a:ext cx="103800" cy="103800"/>
          </a:xfrm>
          <a:prstGeom prst="ellipse">
            <a:avLst/>
          </a:prstGeom>
          <a:solidFill>
            <a:srgbClr val="DCB36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CA55F"/>
              </a:solidFill>
              <a:cs typeface="+mn-ea"/>
              <a:sym typeface="+mn-lt"/>
            </a:endParaRPr>
          </a:p>
        </p:txBody>
      </p:sp>
      <p:sp>
        <p:nvSpPr>
          <p:cNvPr id="34" name="矩形: 圆角 33">
            <a:extLst>
              <a:ext uri="{FF2B5EF4-FFF2-40B4-BE49-F238E27FC236}">
                <a16:creationId xmlns:a16="http://schemas.microsoft.com/office/drawing/2014/main" id="{7FF5E0F1-FF91-4E39-8DA6-2B20CDE2CA2D}"/>
              </a:ext>
            </a:extLst>
          </p:cNvPr>
          <p:cNvSpPr/>
          <p:nvPr/>
        </p:nvSpPr>
        <p:spPr>
          <a:xfrm>
            <a:off x="1403201" y="2099482"/>
            <a:ext cx="4028170" cy="2659035"/>
          </a:xfrm>
          <a:prstGeom prst="roundRect">
            <a:avLst>
              <a:gd name="adj" fmla="val 8596"/>
            </a:avLst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DCA55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3000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7D0CC20B-0A1E-463C-833D-5A0B5876CA0E}"/>
              </a:ext>
            </a:extLst>
          </p:cNvPr>
          <p:cNvGrpSpPr/>
          <p:nvPr/>
        </p:nvGrpSpPr>
        <p:grpSpPr>
          <a:xfrm>
            <a:off x="5373235" y="2554318"/>
            <a:ext cx="3545903" cy="1567455"/>
            <a:chOff x="834281" y="2101592"/>
            <a:chExt cx="3545903" cy="1567455"/>
          </a:xfrm>
        </p:grpSpPr>
        <p:sp>
          <p:nvSpPr>
            <p:cNvPr id="5" name="TextBox 76">
              <a:extLst>
                <a:ext uri="{FF2B5EF4-FFF2-40B4-BE49-F238E27FC236}">
                  <a16:creationId xmlns:a16="http://schemas.microsoft.com/office/drawing/2014/main" id="{E1A8A96D-356A-4F4C-81D7-C5B9BF9CD274}"/>
                </a:ext>
              </a:extLst>
            </p:cNvPr>
            <p:cNvSpPr txBox="1"/>
            <p:nvPr/>
          </p:nvSpPr>
          <p:spPr>
            <a:xfrm>
              <a:off x="853331" y="2101592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第二部分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6AA2CB2-8424-47E3-AD26-67ADC216DD4D}"/>
                </a:ext>
              </a:extLst>
            </p:cNvPr>
            <p:cNvSpPr/>
            <p:nvPr/>
          </p:nvSpPr>
          <p:spPr>
            <a:xfrm>
              <a:off x="853331" y="3268937"/>
              <a:ext cx="31529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20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Please add the title here</a:t>
              </a:r>
            </a:p>
          </p:txBody>
        </p:sp>
        <p:sp>
          <p:nvSpPr>
            <p:cNvPr id="7" name="TextBox 76">
              <a:extLst>
                <a:ext uri="{FF2B5EF4-FFF2-40B4-BE49-F238E27FC236}">
                  <a16:creationId xmlns:a16="http://schemas.microsoft.com/office/drawing/2014/main" id="{7F2770B2-F559-4661-88A7-CF034EF4178A}"/>
                </a:ext>
              </a:extLst>
            </p:cNvPr>
            <p:cNvSpPr txBox="1"/>
            <p:nvPr/>
          </p:nvSpPr>
          <p:spPr>
            <a:xfrm>
              <a:off x="834281" y="2743514"/>
              <a:ext cx="35459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3533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77792A-2807-45DF-B0E0-24B2C2282E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117" y="365222"/>
            <a:ext cx="16208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EAE7B8B-3373-42B8-B888-49D3637FB089}"/>
              </a:ext>
            </a:extLst>
          </p:cNvPr>
          <p:cNvGrpSpPr/>
          <p:nvPr/>
        </p:nvGrpSpPr>
        <p:grpSpPr>
          <a:xfrm>
            <a:off x="2667892" y="2274479"/>
            <a:ext cx="1687845" cy="508261"/>
            <a:chOff x="7452710" y="2084604"/>
            <a:chExt cx="1687845" cy="508261"/>
          </a:xfrm>
        </p:grpSpPr>
        <p:sp>
          <p:nvSpPr>
            <p:cNvPr id="4" name="矩形 21">
              <a:extLst>
                <a:ext uri="{FF2B5EF4-FFF2-40B4-BE49-F238E27FC236}">
                  <a16:creationId xmlns:a16="http://schemas.microsoft.com/office/drawing/2014/main" id="{8B27921B-DEF7-4F67-9D78-BD3850AB84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4D862838-16CC-4D2C-85A1-5FDCC5248C69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text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0AFDC4F2-C19B-455C-8C99-76FC4398899B}"/>
              </a:ext>
            </a:extLst>
          </p:cNvPr>
          <p:cNvGrpSpPr/>
          <p:nvPr/>
        </p:nvGrpSpPr>
        <p:grpSpPr>
          <a:xfrm>
            <a:off x="6510569" y="953101"/>
            <a:ext cx="1687845" cy="508261"/>
            <a:chOff x="7452710" y="2084604"/>
            <a:chExt cx="1687845" cy="508261"/>
          </a:xfrm>
        </p:grpSpPr>
        <p:sp>
          <p:nvSpPr>
            <p:cNvPr id="7" name="矩形 21">
              <a:extLst>
                <a:ext uri="{FF2B5EF4-FFF2-40B4-BE49-F238E27FC236}">
                  <a16:creationId xmlns:a16="http://schemas.microsoft.com/office/drawing/2014/main" id="{3AC24010-88FC-4635-84D8-2A0529016F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DB41D78D-D557-41D6-876C-3C84F4B3D5D1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text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E5CFC331-4BB6-4A6B-8801-EC721636321D}"/>
              </a:ext>
            </a:extLst>
          </p:cNvPr>
          <p:cNvGrpSpPr/>
          <p:nvPr/>
        </p:nvGrpSpPr>
        <p:grpSpPr>
          <a:xfrm>
            <a:off x="3011835" y="4722676"/>
            <a:ext cx="1687845" cy="508261"/>
            <a:chOff x="7452710" y="2084604"/>
            <a:chExt cx="1687845" cy="508261"/>
          </a:xfrm>
        </p:grpSpPr>
        <p:sp>
          <p:nvSpPr>
            <p:cNvPr id="10" name="矩形 21">
              <a:extLst>
                <a:ext uri="{FF2B5EF4-FFF2-40B4-BE49-F238E27FC236}">
                  <a16:creationId xmlns:a16="http://schemas.microsoft.com/office/drawing/2014/main" id="{8FE2DFDC-8C43-48E8-A4A2-3CD1FAE114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10827230-06E4-4144-92EF-44ED4C2C127C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text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BD796A5B-9184-4AFF-90C4-06D86DAFDC99}"/>
              </a:ext>
            </a:extLst>
          </p:cNvPr>
          <p:cNvGrpSpPr/>
          <p:nvPr/>
        </p:nvGrpSpPr>
        <p:grpSpPr>
          <a:xfrm>
            <a:off x="8536334" y="3957417"/>
            <a:ext cx="1687845" cy="508261"/>
            <a:chOff x="7452710" y="2084604"/>
            <a:chExt cx="1687845" cy="508261"/>
          </a:xfrm>
        </p:grpSpPr>
        <p:sp>
          <p:nvSpPr>
            <p:cNvPr id="13" name="矩形 21">
              <a:extLst>
                <a:ext uri="{FF2B5EF4-FFF2-40B4-BE49-F238E27FC236}">
                  <a16:creationId xmlns:a16="http://schemas.microsoft.com/office/drawing/2014/main" id="{0C80D9A1-024D-45EE-A6D6-FBB34A5A51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4312" y="2084604"/>
              <a:ext cx="1570038" cy="3698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zh-CN" altLang="en-US" sz="18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点击添加文本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6D2D75B6-A90F-42F0-9EA8-3514C99FC116}"/>
                </a:ext>
              </a:extLst>
            </p:cNvPr>
            <p:cNvSpPr txBox="1"/>
            <p:nvPr/>
          </p:nvSpPr>
          <p:spPr>
            <a:xfrm>
              <a:off x="7452710" y="2331255"/>
              <a:ext cx="168784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100" dirty="0">
                  <a:solidFill>
                    <a:srgbClr val="DCA55F"/>
                  </a:solidFill>
                </a:rPr>
                <a:t>Click  Add  text</a:t>
              </a:r>
              <a:endParaRPr lang="zh-CN" altLang="en-US" sz="1100" dirty="0">
                <a:solidFill>
                  <a:srgbClr val="DCA55F"/>
                </a:solidFill>
              </a:endParaRPr>
            </a:p>
          </p:txBody>
        </p:sp>
      </p:grpSp>
      <p:sp>
        <p:nvSpPr>
          <p:cNvPr id="15" name="Freeform 7">
            <a:extLst>
              <a:ext uri="{FF2B5EF4-FFF2-40B4-BE49-F238E27FC236}">
                <a16:creationId xmlns:a16="http://schemas.microsoft.com/office/drawing/2014/main" id="{1E0FBA10-0971-486E-89DA-DA19AB8E8FE7}"/>
              </a:ext>
            </a:extLst>
          </p:cNvPr>
          <p:cNvSpPr>
            <a:spLocks/>
          </p:cNvSpPr>
          <p:nvPr/>
        </p:nvSpPr>
        <p:spPr bwMode="auto">
          <a:xfrm>
            <a:off x="3731304" y="1845390"/>
            <a:ext cx="2246004" cy="2426838"/>
          </a:xfrm>
          <a:custGeom>
            <a:avLst/>
            <a:gdLst>
              <a:gd name="T0" fmla="*/ 2147483646 w 471"/>
              <a:gd name="T1" fmla="*/ 2147483646 h 509"/>
              <a:gd name="T2" fmla="*/ 2147483646 w 471"/>
              <a:gd name="T3" fmla="*/ 2147483646 h 509"/>
              <a:gd name="T4" fmla="*/ 2147483646 w 471"/>
              <a:gd name="T5" fmla="*/ 2147483646 h 509"/>
              <a:gd name="T6" fmla="*/ 2147483646 w 471"/>
              <a:gd name="T7" fmla="*/ 2147483646 h 509"/>
              <a:gd name="T8" fmla="*/ 2147483646 w 471"/>
              <a:gd name="T9" fmla="*/ 2147483646 h 509"/>
              <a:gd name="T10" fmla="*/ 2147483646 w 471"/>
              <a:gd name="T11" fmla="*/ 2147483646 h 509"/>
              <a:gd name="T12" fmla="*/ 2147483646 w 471"/>
              <a:gd name="T13" fmla="*/ 2147483646 h 509"/>
              <a:gd name="T14" fmla="*/ 2147483646 w 471"/>
              <a:gd name="T15" fmla="*/ 2147483646 h 509"/>
              <a:gd name="T16" fmla="*/ 2147483646 w 471"/>
              <a:gd name="T17" fmla="*/ 0 h 509"/>
              <a:gd name="T18" fmla="*/ 2147483646 w 471"/>
              <a:gd name="T19" fmla="*/ 2147483646 h 509"/>
              <a:gd name="T20" fmla="*/ 2147483646 w 471"/>
              <a:gd name="T21" fmla="*/ 2147483646 h 509"/>
              <a:gd name="T22" fmla="*/ 2147483646 w 471"/>
              <a:gd name="T23" fmla="*/ 2147483646 h 509"/>
              <a:gd name="T24" fmla="*/ 2147483646 w 471"/>
              <a:gd name="T25" fmla="*/ 2147483646 h 509"/>
              <a:gd name="T26" fmla="*/ 2147483646 w 471"/>
              <a:gd name="T27" fmla="*/ 2147483646 h 509"/>
              <a:gd name="T28" fmla="*/ 0 w 471"/>
              <a:gd name="T29" fmla="*/ 2147483646 h 509"/>
              <a:gd name="T30" fmla="*/ 0 w 471"/>
              <a:gd name="T31" fmla="*/ 2147483646 h 509"/>
              <a:gd name="T32" fmla="*/ 2147483646 w 471"/>
              <a:gd name="T33" fmla="*/ 2147483646 h 509"/>
              <a:gd name="T34" fmla="*/ 2147483646 w 471"/>
              <a:gd name="T35" fmla="*/ 2147483646 h 509"/>
              <a:gd name="T36" fmla="*/ 2147483646 w 471"/>
              <a:gd name="T37" fmla="*/ 2147483646 h 509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71" h="509">
                <a:moveTo>
                  <a:pt x="144" y="462"/>
                </a:moveTo>
                <a:cubicBezTo>
                  <a:pt x="144" y="407"/>
                  <a:pt x="144" y="407"/>
                  <a:pt x="144" y="407"/>
                </a:cubicBezTo>
                <a:cubicBezTo>
                  <a:pt x="144" y="406"/>
                  <a:pt x="144" y="405"/>
                  <a:pt x="144" y="403"/>
                </a:cubicBezTo>
                <a:cubicBezTo>
                  <a:pt x="143" y="390"/>
                  <a:pt x="148" y="338"/>
                  <a:pt x="227" y="323"/>
                </a:cubicBezTo>
                <a:cubicBezTo>
                  <a:pt x="423" y="323"/>
                  <a:pt x="423" y="323"/>
                  <a:pt x="423" y="323"/>
                </a:cubicBezTo>
                <a:cubicBezTo>
                  <a:pt x="449" y="323"/>
                  <a:pt x="471" y="302"/>
                  <a:pt x="471" y="275"/>
                </a:cubicBezTo>
                <a:cubicBezTo>
                  <a:pt x="471" y="49"/>
                  <a:pt x="471" y="49"/>
                  <a:pt x="471" y="49"/>
                </a:cubicBezTo>
                <a:cubicBezTo>
                  <a:pt x="471" y="22"/>
                  <a:pt x="450" y="1"/>
                  <a:pt x="423" y="1"/>
                </a:cubicBezTo>
                <a:cubicBezTo>
                  <a:pt x="192" y="0"/>
                  <a:pt x="192" y="0"/>
                  <a:pt x="192" y="0"/>
                </a:cubicBezTo>
                <a:cubicBezTo>
                  <a:pt x="166" y="0"/>
                  <a:pt x="144" y="22"/>
                  <a:pt x="144" y="48"/>
                </a:cubicBezTo>
                <a:cubicBezTo>
                  <a:pt x="144" y="275"/>
                  <a:pt x="144" y="275"/>
                  <a:pt x="144" y="275"/>
                </a:cubicBezTo>
                <a:cubicBezTo>
                  <a:pt x="144" y="277"/>
                  <a:pt x="144" y="279"/>
                  <a:pt x="144" y="281"/>
                </a:cubicBezTo>
                <a:cubicBezTo>
                  <a:pt x="142" y="308"/>
                  <a:pt x="131" y="346"/>
                  <a:pt x="89" y="359"/>
                </a:cubicBezTo>
                <a:cubicBezTo>
                  <a:pt x="48" y="359"/>
                  <a:pt x="48" y="359"/>
                  <a:pt x="48" y="359"/>
                </a:cubicBezTo>
                <a:cubicBezTo>
                  <a:pt x="21" y="359"/>
                  <a:pt x="0" y="380"/>
                  <a:pt x="0" y="407"/>
                </a:cubicBezTo>
                <a:cubicBezTo>
                  <a:pt x="0" y="461"/>
                  <a:pt x="0" y="461"/>
                  <a:pt x="0" y="461"/>
                </a:cubicBezTo>
                <a:cubicBezTo>
                  <a:pt x="0" y="488"/>
                  <a:pt x="21" y="509"/>
                  <a:pt x="48" y="509"/>
                </a:cubicBezTo>
                <a:cubicBezTo>
                  <a:pt x="96" y="509"/>
                  <a:pt x="96" y="509"/>
                  <a:pt x="96" y="509"/>
                </a:cubicBezTo>
                <a:cubicBezTo>
                  <a:pt x="122" y="509"/>
                  <a:pt x="144" y="488"/>
                  <a:pt x="144" y="462"/>
                </a:cubicBezTo>
                <a:close/>
              </a:path>
            </a:pathLst>
          </a:custGeom>
          <a:solidFill>
            <a:srgbClr val="DCA55F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15">
            <a:extLst>
              <a:ext uri="{FF2B5EF4-FFF2-40B4-BE49-F238E27FC236}">
                <a16:creationId xmlns:a16="http://schemas.microsoft.com/office/drawing/2014/main" id="{BB5AB931-1D0E-424F-800C-E2F7F4186B2A}"/>
              </a:ext>
            </a:extLst>
          </p:cNvPr>
          <p:cNvSpPr>
            <a:spLocks/>
          </p:cNvSpPr>
          <p:nvPr/>
        </p:nvSpPr>
        <p:spPr bwMode="auto">
          <a:xfrm>
            <a:off x="3895102" y="3699589"/>
            <a:ext cx="319735" cy="398358"/>
          </a:xfrm>
          <a:custGeom>
            <a:avLst/>
            <a:gdLst>
              <a:gd name="T0" fmla="*/ 2147483646 w 400"/>
              <a:gd name="T1" fmla="*/ 2147483646 h 498"/>
              <a:gd name="T2" fmla="*/ 2147483646 w 400"/>
              <a:gd name="T3" fmla="*/ 2147483646 h 498"/>
              <a:gd name="T4" fmla="*/ 2147483646 w 400"/>
              <a:gd name="T5" fmla="*/ 2147483646 h 498"/>
              <a:gd name="T6" fmla="*/ 2147483646 w 400"/>
              <a:gd name="T7" fmla="*/ 2147483646 h 498"/>
              <a:gd name="T8" fmla="*/ 2147483646 w 400"/>
              <a:gd name="T9" fmla="*/ 2147483646 h 498"/>
              <a:gd name="T10" fmla="*/ 2147483646 w 400"/>
              <a:gd name="T11" fmla="*/ 2147483646 h 498"/>
              <a:gd name="T12" fmla="*/ 0 w 400"/>
              <a:gd name="T13" fmla="*/ 2147483646 h 498"/>
              <a:gd name="T14" fmla="*/ 2147483646 w 400"/>
              <a:gd name="T15" fmla="*/ 2147483646 h 498"/>
              <a:gd name="T16" fmla="*/ 2147483646 w 400"/>
              <a:gd name="T17" fmla="*/ 2147483646 h 498"/>
              <a:gd name="T18" fmla="*/ 2147483646 w 400"/>
              <a:gd name="T19" fmla="*/ 2147483646 h 498"/>
              <a:gd name="T20" fmla="*/ 2147483646 w 400"/>
              <a:gd name="T21" fmla="*/ 2147483646 h 498"/>
              <a:gd name="T22" fmla="*/ 2147483646 w 400"/>
              <a:gd name="T23" fmla="*/ 2147483646 h 498"/>
              <a:gd name="T24" fmla="*/ 2147483646 w 400"/>
              <a:gd name="T25" fmla="*/ 2147483646 h 498"/>
              <a:gd name="T26" fmla="*/ 2147483646 w 400"/>
              <a:gd name="T27" fmla="*/ 2147483646 h 498"/>
              <a:gd name="T28" fmla="*/ 2147483646 w 400"/>
              <a:gd name="T29" fmla="*/ 2147483646 h 498"/>
              <a:gd name="T30" fmla="*/ 2147483646 w 400"/>
              <a:gd name="T31" fmla="*/ 2147483646 h 498"/>
              <a:gd name="T32" fmla="*/ 2147483646 w 400"/>
              <a:gd name="T33" fmla="*/ 2147483646 h 498"/>
              <a:gd name="T34" fmla="*/ 2147483646 w 400"/>
              <a:gd name="T35" fmla="*/ 2147483646 h 498"/>
              <a:gd name="T36" fmla="*/ 2147483646 w 400"/>
              <a:gd name="T37" fmla="*/ 2147483646 h 498"/>
              <a:gd name="T38" fmla="*/ 2147483646 w 400"/>
              <a:gd name="T39" fmla="*/ 2147483646 h 498"/>
              <a:gd name="T40" fmla="*/ 2147483646 w 400"/>
              <a:gd name="T41" fmla="*/ 2147483646 h 498"/>
              <a:gd name="T42" fmla="*/ 2147483646 w 400"/>
              <a:gd name="T43" fmla="*/ 2147483646 h 498"/>
              <a:gd name="T44" fmla="*/ 2147483646 w 400"/>
              <a:gd name="T45" fmla="*/ 2147483646 h 498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00" h="498">
                <a:moveTo>
                  <a:pt x="381" y="124"/>
                </a:moveTo>
                <a:lnTo>
                  <a:pt x="381" y="124"/>
                </a:lnTo>
                <a:cubicBezTo>
                  <a:pt x="372" y="44"/>
                  <a:pt x="301" y="0"/>
                  <a:pt x="231" y="9"/>
                </a:cubicBezTo>
                <a:cubicBezTo>
                  <a:pt x="159" y="27"/>
                  <a:pt x="106" y="80"/>
                  <a:pt x="115" y="151"/>
                </a:cubicBezTo>
                <a:cubicBezTo>
                  <a:pt x="115" y="168"/>
                  <a:pt x="124" y="195"/>
                  <a:pt x="133" y="213"/>
                </a:cubicBezTo>
                <a:cubicBezTo>
                  <a:pt x="9" y="407"/>
                  <a:pt x="9" y="407"/>
                  <a:pt x="9" y="407"/>
                </a:cubicBezTo>
                <a:cubicBezTo>
                  <a:pt x="0" y="407"/>
                  <a:pt x="0" y="425"/>
                  <a:pt x="0" y="434"/>
                </a:cubicBezTo>
                <a:cubicBezTo>
                  <a:pt x="9" y="478"/>
                  <a:pt x="9" y="478"/>
                  <a:pt x="9" y="478"/>
                </a:cubicBezTo>
                <a:cubicBezTo>
                  <a:pt x="9" y="487"/>
                  <a:pt x="18" y="497"/>
                  <a:pt x="27" y="497"/>
                </a:cubicBezTo>
                <a:cubicBezTo>
                  <a:pt x="62" y="487"/>
                  <a:pt x="62" y="487"/>
                  <a:pt x="62" y="487"/>
                </a:cubicBezTo>
                <a:cubicBezTo>
                  <a:pt x="71" y="487"/>
                  <a:pt x="80" y="478"/>
                  <a:pt x="89" y="470"/>
                </a:cubicBezTo>
                <a:cubicBezTo>
                  <a:pt x="142" y="390"/>
                  <a:pt x="142" y="390"/>
                  <a:pt x="142" y="390"/>
                </a:cubicBezTo>
                <a:cubicBezTo>
                  <a:pt x="177" y="381"/>
                  <a:pt x="177" y="381"/>
                  <a:pt x="177" y="381"/>
                </a:cubicBezTo>
                <a:cubicBezTo>
                  <a:pt x="231" y="284"/>
                  <a:pt x="231" y="284"/>
                  <a:pt x="231" y="284"/>
                </a:cubicBezTo>
                <a:cubicBezTo>
                  <a:pt x="248" y="293"/>
                  <a:pt x="284" y="284"/>
                  <a:pt x="293" y="284"/>
                </a:cubicBezTo>
                <a:cubicBezTo>
                  <a:pt x="363" y="275"/>
                  <a:pt x="399" y="195"/>
                  <a:pt x="381" y="124"/>
                </a:cubicBezTo>
                <a:close/>
                <a:moveTo>
                  <a:pt x="319" y="159"/>
                </a:moveTo>
                <a:lnTo>
                  <a:pt x="319" y="159"/>
                </a:lnTo>
                <a:cubicBezTo>
                  <a:pt x="301" y="187"/>
                  <a:pt x="284" y="168"/>
                  <a:pt x="256" y="142"/>
                </a:cubicBezTo>
                <a:cubicBezTo>
                  <a:pt x="231" y="124"/>
                  <a:pt x="203" y="115"/>
                  <a:pt x="221" y="80"/>
                </a:cubicBezTo>
                <a:cubicBezTo>
                  <a:pt x="240" y="53"/>
                  <a:pt x="284" y="44"/>
                  <a:pt x="310" y="71"/>
                </a:cubicBezTo>
                <a:cubicBezTo>
                  <a:pt x="337" y="89"/>
                  <a:pt x="346" y="133"/>
                  <a:pt x="319" y="15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E776C331-EB2A-44ED-80D6-E3D060575C41}"/>
              </a:ext>
            </a:extLst>
          </p:cNvPr>
          <p:cNvSpPr>
            <a:spLocks/>
          </p:cNvSpPr>
          <p:nvPr/>
        </p:nvSpPr>
        <p:spPr bwMode="auto">
          <a:xfrm>
            <a:off x="4699680" y="3638000"/>
            <a:ext cx="2430769" cy="2240763"/>
          </a:xfrm>
          <a:custGeom>
            <a:avLst/>
            <a:gdLst>
              <a:gd name="T0" fmla="*/ 2147483646 w 510"/>
              <a:gd name="T1" fmla="*/ 2147483646 h 470"/>
              <a:gd name="T2" fmla="*/ 2147483646 w 510"/>
              <a:gd name="T3" fmla="*/ 2147483646 h 470"/>
              <a:gd name="T4" fmla="*/ 2147483646 w 510"/>
              <a:gd name="T5" fmla="*/ 2147483646 h 470"/>
              <a:gd name="T6" fmla="*/ 2147483646 w 510"/>
              <a:gd name="T7" fmla="*/ 2147483646 h 470"/>
              <a:gd name="T8" fmla="*/ 2147483646 w 510"/>
              <a:gd name="T9" fmla="*/ 2147483646 h 470"/>
              <a:gd name="T10" fmla="*/ 2147483646 w 510"/>
              <a:gd name="T11" fmla="*/ 0 h 470"/>
              <a:gd name="T12" fmla="*/ 2147483646 w 510"/>
              <a:gd name="T13" fmla="*/ 0 h 470"/>
              <a:gd name="T14" fmla="*/ 0 w 510"/>
              <a:gd name="T15" fmla="*/ 2147483646 h 470"/>
              <a:gd name="T16" fmla="*/ 0 w 510"/>
              <a:gd name="T17" fmla="*/ 2147483646 h 470"/>
              <a:gd name="T18" fmla="*/ 2147483646 w 510"/>
              <a:gd name="T19" fmla="*/ 2147483646 h 470"/>
              <a:gd name="T20" fmla="*/ 2147483646 w 510"/>
              <a:gd name="T21" fmla="*/ 2147483646 h 470"/>
              <a:gd name="T22" fmla="*/ 2147483646 w 510"/>
              <a:gd name="T23" fmla="*/ 2147483646 h 470"/>
              <a:gd name="T24" fmla="*/ 2147483646 w 510"/>
              <a:gd name="T25" fmla="*/ 2147483646 h 470"/>
              <a:gd name="T26" fmla="*/ 2147483646 w 510"/>
              <a:gd name="T27" fmla="*/ 2147483646 h 470"/>
              <a:gd name="T28" fmla="*/ 2147483646 w 510"/>
              <a:gd name="T29" fmla="*/ 2147483646 h 470"/>
              <a:gd name="T30" fmla="*/ 2147483646 w 510"/>
              <a:gd name="T31" fmla="*/ 2147483646 h 470"/>
              <a:gd name="T32" fmla="*/ 2147483646 w 510"/>
              <a:gd name="T33" fmla="*/ 2147483646 h 470"/>
              <a:gd name="T34" fmla="*/ 2147483646 w 510"/>
              <a:gd name="T35" fmla="*/ 2147483646 h 470"/>
              <a:gd name="T36" fmla="*/ 2147483646 w 510"/>
              <a:gd name="T37" fmla="*/ 2147483646 h 470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510" h="470">
                <a:moveTo>
                  <a:pt x="462" y="326"/>
                </a:moveTo>
                <a:cubicBezTo>
                  <a:pt x="407" y="326"/>
                  <a:pt x="407" y="326"/>
                  <a:pt x="407" y="326"/>
                </a:cubicBezTo>
                <a:cubicBezTo>
                  <a:pt x="406" y="326"/>
                  <a:pt x="405" y="326"/>
                  <a:pt x="404" y="327"/>
                </a:cubicBezTo>
                <a:cubicBezTo>
                  <a:pt x="390" y="327"/>
                  <a:pt x="338" y="322"/>
                  <a:pt x="323" y="244"/>
                </a:cubicBezTo>
                <a:cubicBezTo>
                  <a:pt x="323" y="48"/>
                  <a:pt x="323" y="48"/>
                  <a:pt x="323" y="48"/>
                </a:cubicBezTo>
                <a:cubicBezTo>
                  <a:pt x="323" y="21"/>
                  <a:pt x="302" y="0"/>
                  <a:pt x="275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22" y="0"/>
                  <a:pt x="0" y="21"/>
                  <a:pt x="0" y="48"/>
                </a:cubicBezTo>
                <a:cubicBezTo>
                  <a:pt x="0" y="278"/>
                  <a:pt x="0" y="278"/>
                  <a:pt x="0" y="278"/>
                </a:cubicBezTo>
                <a:cubicBezTo>
                  <a:pt x="0" y="305"/>
                  <a:pt x="22" y="326"/>
                  <a:pt x="48" y="326"/>
                </a:cubicBezTo>
                <a:cubicBezTo>
                  <a:pt x="275" y="326"/>
                  <a:pt x="275" y="326"/>
                  <a:pt x="275" y="326"/>
                </a:cubicBezTo>
                <a:cubicBezTo>
                  <a:pt x="277" y="326"/>
                  <a:pt x="279" y="326"/>
                  <a:pt x="281" y="326"/>
                </a:cubicBezTo>
                <a:cubicBezTo>
                  <a:pt x="309" y="328"/>
                  <a:pt x="346" y="339"/>
                  <a:pt x="359" y="381"/>
                </a:cubicBezTo>
                <a:cubicBezTo>
                  <a:pt x="359" y="422"/>
                  <a:pt x="359" y="422"/>
                  <a:pt x="359" y="422"/>
                </a:cubicBezTo>
                <a:cubicBezTo>
                  <a:pt x="359" y="449"/>
                  <a:pt x="380" y="470"/>
                  <a:pt x="407" y="470"/>
                </a:cubicBezTo>
                <a:cubicBezTo>
                  <a:pt x="462" y="470"/>
                  <a:pt x="462" y="470"/>
                  <a:pt x="462" y="470"/>
                </a:cubicBezTo>
                <a:cubicBezTo>
                  <a:pt x="488" y="470"/>
                  <a:pt x="510" y="449"/>
                  <a:pt x="510" y="422"/>
                </a:cubicBezTo>
                <a:cubicBezTo>
                  <a:pt x="510" y="374"/>
                  <a:pt x="510" y="374"/>
                  <a:pt x="510" y="374"/>
                </a:cubicBezTo>
                <a:cubicBezTo>
                  <a:pt x="510" y="348"/>
                  <a:pt x="488" y="326"/>
                  <a:pt x="462" y="326"/>
                </a:cubicBezTo>
                <a:close/>
              </a:path>
            </a:pathLst>
          </a:custGeom>
          <a:blipFill dpi="0" rotWithShape="0">
            <a:blip r:embed="rId2"/>
            <a:srcRect/>
            <a:stretch>
              <a:fillRect/>
            </a:stretch>
          </a:blipFill>
          <a:ln w="12700">
            <a:solidFill>
              <a:schemeClr val="bg1"/>
            </a:solidFill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00">
            <a:extLst>
              <a:ext uri="{FF2B5EF4-FFF2-40B4-BE49-F238E27FC236}">
                <a16:creationId xmlns:a16="http://schemas.microsoft.com/office/drawing/2014/main" id="{7CE5408B-E009-4299-A791-8B0D96EFBC71}"/>
              </a:ext>
            </a:extLst>
          </p:cNvPr>
          <p:cNvSpPr>
            <a:spLocks/>
          </p:cNvSpPr>
          <p:nvPr/>
        </p:nvSpPr>
        <p:spPr bwMode="auto">
          <a:xfrm>
            <a:off x="6549947" y="5397851"/>
            <a:ext cx="462567" cy="298768"/>
          </a:xfrm>
          <a:custGeom>
            <a:avLst/>
            <a:gdLst>
              <a:gd name="T0" fmla="*/ 2147483646 w 498"/>
              <a:gd name="T1" fmla="*/ 2147483646 h 320"/>
              <a:gd name="T2" fmla="*/ 2147483646 w 498"/>
              <a:gd name="T3" fmla="*/ 2147483646 h 320"/>
              <a:gd name="T4" fmla="*/ 2147483646 w 498"/>
              <a:gd name="T5" fmla="*/ 2147483646 h 320"/>
              <a:gd name="T6" fmla="*/ 2147483646 w 498"/>
              <a:gd name="T7" fmla="*/ 0 h 320"/>
              <a:gd name="T8" fmla="*/ 2147483646 w 498"/>
              <a:gd name="T9" fmla="*/ 2147483646 h 320"/>
              <a:gd name="T10" fmla="*/ 2147483646 w 498"/>
              <a:gd name="T11" fmla="*/ 2147483646 h 320"/>
              <a:gd name="T12" fmla="*/ 2147483646 w 498"/>
              <a:gd name="T13" fmla="*/ 2147483646 h 320"/>
              <a:gd name="T14" fmla="*/ 0 w 498"/>
              <a:gd name="T15" fmla="*/ 2147483646 h 320"/>
              <a:gd name="T16" fmla="*/ 2147483646 w 498"/>
              <a:gd name="T17" fmla="*/ 2147483646 h 320"/>
              <a:gd name="T18" fmla="*/ 2147483646 w 498"/>
              <a:gd name="T19" fmla="*/ 2147483646 h 320"/>
              <a:gd name="T20" fmla="*/ 2147483646 w 498"/>
              <a:gd name="T21" fmla="*/ 2147483646 h 320"/>
              <a:gd name="T22" fmla="*/ 2147483646 w 498"/>
              <a:gd name="T23" fmla="*/ 2147483646 h 320"/>
              <a:gd name="T24" fmla="*/ 2147483646 w 498"/>
              <a:gd name="T25" fmla="*/ 2147483646 h 320"/>
              <a:gd name="T26" fmla="*/ 2147483646 w 498"/>
              <a:gd name="T27" fmla="*/ 2147483646 h 320"/>
              <a:gd name="T28" fmla="*/ 2147483646 w 498"/>
              <a:gd name="T29" fmla="*/ 2147483646 h 320"/>
              <a:gd name="T30" fmla="*/ 2147483646 w 498"/>
              <a:gd name="T31" fmla="*/ 2147483646 h 320"/>
              <a:gd name="T32" fmla="*/ 2147483646 w 498"/>
              <a:gd name="T33" fmla="*/ 2147483646 h 320"/>
              <a:gd name="T34" fmla="*/ 2147483646 w 498"/>
              <a:gd name="T35" fmla="*/ 2147483646 h 320"/>
              <a:gd name="T36" fmla="*/ 2147483646 w 498"/>
              <a:gd name="T37" fmla="*/ 2147483646 h 320"/>
              <a:gd name="T38" fmla="*/ 2147483646 w 498"/>
              <a:gd name="T39" fmla="*/ 2147483646 h 320"/>
              <a:gd name="T40" fmla="*/ 2147483646 w 498"/>
              <a:gd name="T41" fmla="*/ 2147483646 h 320"/>
              <a:gd name="T42" fmla="*/ 2147483646 w 498"/>
              <a:gd name="T43" fmla="*/ 2147483646 h 320"/>
              <a:gd name="T44" fmla="*/ 2147483646 w 498"/>
              <a:gd name="T45" fmla="*/ 2147483646 h 320"/>
              <a:gd name="T46" fmla="*/ 2147483646 w 498"/>
              <a:gd name="T47" fmla="*/ 2147483646 h 320"/>
              <a:gd name="T48" fmla="*/ 2147483646 w 498"/>
              <a:gd name="T49" fmla="*/ 2147483646 h 320"/>
              <a:gd name="T50" fmla="*/ 2147483646 w 498"/>
              <a:gd name="T51" fmla="*/ 2147483646 h 320"/>
              <a:gd name="T52" fmla="*/ 2147483646 w 498"/>
              <a:gd name="T53" fmla="*/ 2147483646 h 320"/>
              <a:gd name="T54" fmla="*/ 2147483646 w 498"/>
              <a:gd name="T55" fmla="*/ 2147483646 h 320"/>
              <a:gd name="T56" fmla="*/ 2147483646 w 498"/>
              <a:gd name="T57" fmla="*/ 2147483646 h 320"/>
              <a:gd name="T58" fmla="*/ 2147483646 w 498"/>
              <a:gd name="T59" fmla="*/ 2147483646 h 320"/>
              <a:gd name="T60" fmla="*/ 2147483646 w 498"/>
              <a:gd name="T61" fmla="*/ 2147483646 h 320"/>
              <a:gd name="T62" fmla="*/ 2147483646 w 498"/>
              <a:gd name="T63" fmla="*/ 2147483646 h 320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98" h="320">
                <a:moveTo>
                  <a:pt x="381" y="89"/>
                </a:moveTo>
                <a:lnTo>
                  <a:pt x="381" y="89"/>
                </a:lnTo>
                <a:cubicBezTo>
                  <a:pt x="372" y="89"/>
                  <a:pt x="364" y="89"/>
                  <a:pt x="355" y="89"/>
                </a:cubicBezTo>
                <a:cubicBezTo>
                  <a:pt x="337" y="36"/>
                  <a:pt x="293" y="0"/>
                  <a:pt x="231" y="0"/>
                </a:cubicBezTo>
                <a:cubicBezTo>
                  <a:pt x="160" y="0"/>
                  <a:pt x="98" y="62"/>
                  <a:pt x="98" y="134"/>
                </a:cubicBezTo>
                <a:cubicBezTo>
                  <a:pt x="98" y="134"/>
                  <a:pt x="98" y="142"/>
                  <a:pt x="98" y="150"/>
                </a:cubicBezTo>
                <a:cubicBezTo>
                  <a:pt x="98" y="150"/>
                  <a:pt x="98" y="150"/>
                  <a:pt x="89" y="150"/>
                </a:cubicBezTo>
                <a:cubicBezTo>
                  <a:pt x="45" y="150"/>
                  <a:pt x="0" y="187"/>
                  <a:pt x="0" y="240"/>
                </a:cubicBezTo>
                <a:cubicBezTo>
                  <a:pt x="0" y="284"/>
                  <a:pt x="45" y="319"/>
                  <a:pt x="89" y="319"/>
                </a:cubicBezTo>
                <a:cubicBezTo>
                  <a:pt x="381" y="319"/>
                  <a:pt x="381" y="319"/>
                  <a:pt x="381" y="319"/>
                </a:cubicBezTo>
                <a:cubicBezTo>
                  <a:pt x="443" y="319"/>
                  <a:pt x="497" y="275"/>
                  <a:pt x="497" y="204"/>
                </a:cubicBezTo>
                <a:cubicBezTo>
                  <a:pt x="497" y="142"/>
                  <a:pt x="443" y="89"/>
                  <a:pt x="381" y="89"/>
                </a:cubicBezTo>
                <a:close/>
                <a:moveTo>
                  <a:pt x="284" y="195"/>
                </a:moveTo>
                <a:lnTo>
                  <a:pt x="284" y="195"/>
                </a:lnTo>
                <a:cubicBezTo>
                  <a:pt x="266" y="213"/>
                  <a:pt x="222" y="266"/>
                  <a:pt x="213" y="275"/>
                </a:cubicBezTo>
                <a:cubicBezTo>
                  <a:pt x="213" y="275"/>
                  <a:pt x="204" y="284"/>
                  <a:pt x="195" y="275"/>
                </a:cubicBezTo>
                <a:cubicBezTo>
                  <a:pt x="195" y="275"/>
                  <a:pt x="195" y="275"/>
                  <a:pt x="195" y="266"/>
                </a:cubicBezTo>
                <a:lnTo>
                  <a:pt x="195" y="257"/>
                </a:lnTo>
                <a:cubicBezTo>
                  <a:pt x="222" y="204"/>
                  <a:pt x="222" y="204"/>
                  <a:pt x="222" y="204"/>
                </a:cubicBezTo>
                <a:cubicBezTo>
                  <a:pt x="222" y="195"/>
                  <a:pt x="213" y="195"/>
                  <a:pt x="204" y="195"/>
                </a:cubicBezTo>
                <a:cubicBezTo>
                  <a:pt x="195" y="187"/>
                  <a:pt x="186" y="187"/>
                  <a:pt x="186" y="178"/>
                </a:cubicBezTo>
                <a:cubicBezTo>
                  <a:pt x="186" y="169"/>
                  <a:pt x="186" y="169"/>
                  <a:pt x="195" y="160"/>
                </a:cubicBezTo>
                <a:cubicBezTo>
                  <a:pt x="204" y="142"/>
                  <a:pt x="258" y="89"/>
                  <a:pt x="258" y="89"/>
                </a:cubicBezTo>
                <a:cubicBezTo>
                  <a:pt x="266" y="80"/>
                  <a:pt x="266" y="80"/>
                  <a:pt x="275" y="80"/>
                </a:cubicBezTo>
                <a:cubicBezTo>
                  <a:pt x="275" y="89"/>
                  <a:pt x="284" y="89"/>
                  <a:pt x="284" y="89"/>
                </a:cubicBezTo>
                <a:cubicBezTo>
                  <a:pt x="284" y="97"/>
                  <a:pt x="275" y="97"/>
                  <a:pt x="275" y="106"/>
                </a:cubicBezTo>
                <a:cubicBezTo>
                  <a:pt x="249" y="160"/>
                  <a:pt x="249" y="160"/>
                  <a:pt x="249" y="160"/>
                </a:cubicBezTo>
                <a:cubicBezTo>
                  <a:pt x="258" y="160"/>
                  <a:pt x="266" y="169"/>
                  <a:pt x="275" y="169"/>
                </a:cubicBezTo>
                <a:cubicBezTo>
                  <a:pt x="284" y="169"/>
                  <a:pt x="293" y="178"/>
                  <a:pt x="293" y="187"/>
                </a:cubicBezTo>
                <a:lnTo>
                  <a:pt x="284" y="1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Freeform 8">
            <a:extLst>
              <a:ext uri="{FF2B5EF4-FFF2-40B4-BE49-F238E27FC236}">
                <a16:creationId xmlns:a16="http://schemas.microsoft.com/office/drawing/2014/main" id="{F11DF5B9-4641-44A6-B64E-CE1C36709836}"/>
              </a:ext>
            </a:extLst>
          </p:cNvPr>
          <p:cNvSpPr>
            <a:spLocks/>
          </p:cNvSpPr>
          <p:nvPr/>
        </p:nvSpPr>
        <p:spPr bwMode="auto">
          <a:xfrm>
            <a:off x="5357494" y="896670"/>
            <a:ext cx="2426837" cy="2246004"/>
          </a:xfrm>
          <a:custGeom>
            <a:avLst/>
            <a:gdLst>
              <a:gd name="T0" fmla="*/ 2147483646 w 509"/>
              <a:gd name="T1" fmla="*/ 2147483646 h 471"/>
              <a:gd name="T2" fmla="*/ 2147483646 w 509"/>
              <a:gd name="T3" fmla="*/ 2147483646 h 471"/>
              <a:gd name="T4" fmla="*/ 2147483646 w 509"/>
              <a:gd name="T5" fmla="*/ 2147483646 h 471"/>
              <a:gd name="T6" fmla="*/ 2147483646 w 509"/>
              <a:gd name="T7" fmla="*/ 2147483646 h 471"/>
              <a:gd name="T8" fmla="*/ 2147483646 w 509"/>
              <a:gd name="T9" fmla="*/ 2147483646 h 471"/>
              <a:gd name="T10" fmla="*/ 2147483646 w 509"/>
              <a:gd name="T11" fmla="*/ 2147483646 h 471"/>
              <a:gd name="T12" fmla="*/ 2147483646 w 509"/>
              <a:gd name="T13" fmla="*/ 2147483646 h 471"/>
              <a:gd name="T14" fmla="*/ 2147483646 w 509"/>
              <a:gd name="T15" fmla="*/ 2147483646 h 471"/>
              <a:gd name="T16" fmla="*/ 2147483646 w 509"/>
              <a:gd name="T17" fmla="*/ 2147483646 h 471"/>
              <a:gd name="T18" fmla="*/ 2147483646 w 509"/>
              <a:gd name="T19" fmla="*/ 2147483646 h 471"/>
              <a:gd name="T20" fmla="*/ 2147483646 w 509"/>
              <a:gd name="T21" fmla="*/ 2147483646 h 471"/>
              <a:gd name="T22" fmla="*/ 2147483646 w 509"/>
              <a:gd name="T23" fmla="*/ 2147483646 h 471"/>
              <a:gd name="T24" fmla="*/ 2147483646 w 509"/>
              <a:gd name="T25" fmla="*/ 2147483646 h 471"/>
              <a:gd name="T26" fmla="*/ 2147483646 w 509"/>
              <a:gd name="T27" fmla="*/ 2147483646 h 471"/>
              <a:gd name="T28" fmla="*/ 2147483646 w 509"/>
              <a:gd name="T29" fmla="*/ 0 h 471"/>
              <a:gd name="T30" fmla="*/ 2147483646 w 509"/>
              <a:gd name="T31" fmla="*/ 0 h 471"/>
              <a:gd name="T32" fmla="*/ 0 w 509"/>
              <a:gd name="T33" fmla="*/ 2147483646 h 471"/>
              <a:gd name="T34" fmla="*/ 0 w 509"/>
              <a:gd name="T35" fmla="*/ 2147483646 h 471"/>
              <a:gd name="T36" fmla="*/ 2147483646 w 509"/>
              <a:gd name="T37" fmla="*/ 2147483646 h 471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509" h="471">
                <a:moveTo>
                  <a:pt x="48" y="144"/>
                </a:moveTo>
                <a:cubicBezTo>
                  <a:pt x="102" y="144"/>
                  <a:pt x="102" y="144"/>
                  <a:pt x="102" y="144"/>
                </a:cubicBezTo>
                <a:cubicBezTo>
                  <a:pt x="104" y="144"/>
                  <a:pt x="105" y="144"/>
                  <a:pt x="106" y="144"/>
                </a:cubicBezTo>
                <a:cubicBezTo>
                  <a:pt x="120" y="143"/>
                  <a:pt x="171" y="148"/>
                  <a:pt x="186" y="227"/>
                </a:cubicBezTo>
                <a:cubicBezTo>
                  <a:pt x="186" y="423"/>
                  <a:pt x="186" y="423"/>
                  <a:pt x="186" y="423"/>
                </a:cubicBezTo>
                <a:cubicBezTo>
                  <a:pt x="186" y="449"/>
                  <a:pt x="207" y="471"/>
                  <a:pt x="234" y="471"/>
                </a:cubicBezTo>
                <a:cubicBezTo>
                  <a:pt x="461" y="471"/>
                  <a:pt x="461" y="471"/>
                  <a:pt x="461" y="471"/>
                </a:cubicBezTo>
                <a:cubicBezTo>
                  <a:pt x="487" y="471"/>
                  <a:pt x="509" y="450"/>
                  <a:pt x="509" y="423"/>
                </a:cubicBezTo>
                <a:cubicBezTo>
                  <a:pt x="509" y="192"/>
                  <a:pt x="509" y="192"/>
                  <a:pt x="509" y="192"/>
                </a:cubicBezTo>
                <a:cubicBezTo>
                  <a:pt x="509" y="166"/>
                  <a:pt x="488" y="144"/>
                  <a:pt x="461" y="144"/>
                </a:cubicBezTo>
                <a:cubicBezTo>
                  <a:pt x="234" y="144"/>
                  <a:pt x="234" y="144"/>
                  <a:pt x="234" y="144"/>
                </a:cubicBezTo>
                <a:cubicBezTo>
                  <a:pt x="232" y="144"/>
                  <a:pt x="230" y="144"/>
                  <a:pt x="228" y="144"/>
                </a:cubicBezTo>
                <a:cubicBezTo>
                  <a:pt x="201" y="142"/>
                  <a:pt x="164" y="131"/>
                  <a:pt x="151" y="89"/>
                </a:cubicBezTo>
                <a:cubicBezTo>
                  <a:pt x="151" y="48"/>
                  <a:pt x="151" y="48"/>
                  <a:pt x="151" y="48"/>
                </a:cubicBezTo>
                <a:cubicBezTo>
                  <a:pt x="151" y="21"/>
                  <a:pt x="129" y="0"/>
                  <a:pt x="103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22" y="0"/>
                  <a:pt x="0" y="21"/>
                  <a:pt x="0" y="48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22"/>
                  <a:pt x="21" y="144"/>
                  <a:pt x="48" y="144"/>
                </a:cubicBezTo>
                <a:close/>
              </a:path>
            </a:pathLst>
          </a:custGeom>
          <a:solidFill>
            <a:srgbClr val="DCA55F"/>
          </a:solidFill>
          <a:ln w="12700">
            <a:solidFill>
              <a:schemeClr val="bg1"/>
            </a:solidFill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0" name="Freeform 154">
            <a:extLst>
              <a:ext uri="{FF2B5EF4-FFF2-40B4-BE49-F238E27FC236}">
                <a16:creationId xmlns:a16="http://schemas.microsoft.com/office/drawing/2014/main" id="{EF66DC70-04C2-4581-9120-CFFC2139F8B2}"/>
              </a:ext>
            </a:extLst>
          </p:cNvPr>
          <p:cNvSpPr>
            <a:spLocks/>
          </p:cNvSpPr>
          <p:nvPr/>
        </p:nvSpPr>
        <p:spPr bwMode="auto">
          <a:xfrm>
            <a:off x="5547501" y="1035571"/>
            <a:ext cx="296148" cy="402289"/>
          </a:xfrm>
          <a:custGeom>
            <a:avLst/>
            <a:gdLst>
              <a:gd name="T0" fmla="*/ 2147483646 w 355"/>
              <a:gd name="T1" fmla="*/ 2147483646 h 487"/>
              <a:gd name="T2" fmla="*/ 2147483646 w 355"/>
              <a:gd name="T3" fmla="*/ 2147483646 h 487"/>
              <a:gd name="T4" fmla="*/ 2147483646 w 355"/>
              <a:gd name="T5" fmla="*/ 2147483646 h 487"/>
              <a:gd name="T6" fmla="*/ 2147483646 w 355"/>
              <a:gd name="T7" fmla="*/ 2147483646 h 487"/>
              <a:gd name="T8" fmla="*/ 0 w 355"/>
              <a:gd name="T9" fmla="*/ 2147483646 h 487"/>
              <a:gd name="T10" fmla="*/ 2147483646 w 355"/>
              <a:gd name="T11" fmla="*/ 2147483646 h 487"/>
              <a:gd name="T12" fmla="*/ 2147483646 w 355"/>
              <a:gd name="T13" fmla="*/ 2147483646 h 487"/>
              <a:gd name="T14" fmla="*/ 2147483646 w 355"/>
              <a:gd name="T15" fmla="*/ 2147483646 h 487"/>
              <a:gd name="T16" fmla="*/ 2147483646 w 355"/>
              <a:gd name="T17" fmla="*/ 2147483646 h 487"/>
              <a:gd name="T18" fmla="*/ 2147483646 w 355"/>
              <a:gd name="T19" fmla="*/ 2147483646 h 487"/>
              <a:gd name="T20" fmla="*/ 2147483646 w 355"/>
              <a:gd name="T21" fmla="*/ 2147483646 h 487"/>
              <a:gd name="T22" fmla="*/ 2147483646 w 355"/>
              <a:gd name="T23" fmla="*/ 2147483646 h 487"/>
              <a:gd name="T24" fmla="*/ 2147483646 w 355"/>
              <a:gd name="T25" fmla="*/ 2147483646 h 487"/>
              <a:gd name="T26" fmla="*/ 2147483646 w 355"/>
              <a:gd name="T27" fmla="*/ 2147483646 h 487"/>
              <a:gd name="T28" fmla="*/ 2147483646 w 355"/>
              <a:gd name="T29" fmla="*/ 2147483646 h 487"/>
              <a:gd name="T30" fmla="*/ 2147483646 w 355"/>
              <a:gd name="T31" fmla="*/ 2147483646 h 487"/>
              <a:gd name="T32" fmla="*/ 2147483646 w 355"/>
              <a:gd name="T33" fmla="*/ 2147483646 h 487"/>
              <a:gd name="T34" fmla="*/ 2147483646 w 355"/>
              <a:gd name="T35" fmla="*/ 2147483646 h 487"/>
              <a:gd name="T36" fmla="*/ 2147483646 w 355"/>
              <a:gd name="T37" fmla="*/ 2147483646 h 487"/>
              <a:gd name="T38" fmla="*/ 2147483646 w 355"/>
              <a:gd name="T39" fmla="*/ 2147483646 h 487"/>
              <a:gd name="T40" fmla="*/ 2147483646 w 355"/>
              <a:gd name="T41" fmla="*/ 2147483646 h 487"/>
              <a:gd name="T42" fmla="*/ 2147483646 w 355"/>
              <a:gd name="T43" fmla="*/ 2147483646 h 487"/>
              <a:gd name="T44" fmla="*/ 2147483646 w 355"/>
              <a:gd name="T45" fmla="*/ 2147483646 h 4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355" h="487">
                <a:moveTo>
                  <a:pt x="346" y="132"/>
                </a:moveTo>
                <a:lnTo>
                  <a:pt x="346" y="132"/>
                </a:lnTo>
                <a:cubicBezTo>
                  <a:pt x="116" y="17"/>
                  <a:pt x="116" y="17"/>
                  <a:pt x="116" y="17"/>
                </a:cubicBezTo>
                <a:cubicBezTo>
                  <a:pt x="89" y="0"/>
                  <a:pt x="27" y="25"/>
                  <a:pt x="9" y="53"/>
                </a:cubicBezTo>
                <a:cubicBezTo>
                  <a:pt x="0" y="70"/>
                  <a:pt x="0" y="79"/>
                  <a:pt x="0" y="79"/>
                </a:cubicBezTo>
                <a:cubicBezTo>
                  <a:pt x="9" y="345"/>
                  <a:pt x="9" y="345"/>
                  <a:pt x="9" y="345"/>
                </a:cubicBezTo>
                <a:cubicBezTo>
                  <a:pt x="9" y="345"/>
                  <a:pt x="18" y="354"/>
                  <a:pt x="18" y="363"/>
                </a:cubicBezTo>
                <a:cubicBezTo>
                  <a:pt x="36" y="363"/>
                  <a:pt x="222" y="486"/>
                  <a:pt x="222" y="486"/>
                </a:cubicBezTo>
                <a:cubicBezTo>
                  <a:pt x="231" y="486"/>
                  <a:pt x="231" y="486"/>
                  <a:pt x="231" y="486"/>
                </a:cubicBezTo>
                <a:cubicBezTo>
                  <a:pt x="240" y="486"/>
                  <a:pt x="240" y="486"/>
                  <a:pt x="240" y="486"/>
                </a:cubicBezTo>
                <a:cubicBezTo>
                  <a:pt x="248" y="486"/>
                  <a:pt x="248" y="478"/>
                  <a:pt x="248" y="478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194"/>
                  <a:pt x="248" y="194"/>
                  <a:pt x="240" y="1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53" y="61"/>
                  <a:pt x="71" y="53"/>
                </a:cubicBezTo>
                <a:cubicBezTo>
                  <a:pt x="89" y="44"/>
                  <a:pt x="97" y="44"/>
                  <a:pt x="107" y="44"/>
                </a:cubicBezTo>
                <a:cubicBezTo>
                  <a:pt x="107" y="44"/>
                  <a:pt x="293" y="150"/>
                  <a:pt x="301" y="150"/>
                </a:cubicBezTo>
                <a:cubicBezTo>
                  <a:pt x="310" y="159"/>
                  <a:pt x="310" y="159"/>
                  <a:pt x="310" y="159"/>
                </a:cubicBezTo>
                <a:cubicBezTo>
                  <a:pt x="310" y="168"/>
                  <a:pt x="310" y="425"/>
                  <a:pt x="310" y="425"/>
                </a:cubicBezTo>
                <a:cubicBezTo>
                  <a:pt x="310" y="433"/>
                  <a:pt x="319" y="442"/>
                  <a:pt x="328" y="442"/>
                </a:cubicBezTo>
                <a:cubicBezTo>
                  <a:pt x="337" y="442"/>
                  <a:pt x="354" y="433"/>
                  <a:pt x="354" y="425"/>
                </a:cubicBezTo>
                <a:cubicBezTo>
                  <a:pt x="354" y="141"/>
                  <a:pt x="354" y="141"/>
                  <a:pt x="354" y="141"/>
                </a:cubicBezTo>
                <a:lnTo>
                  <a:pt x="346" y="132"/>
                </a:lnTo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Freeform 6">
            <a:extLst>
              <a:ext uri="{FF2B5EF4-FFF2-40B4-BE49-F238E27FC236}">
                <a16:creationId xmlns:a16="http://schemas.microsoft.com/office/drawing/2014/main" id="{202124A3-DD30-492E-AA21-6D7C132708EC}"/>
              </a:ext>
            </a:extLst>
          </p:cNvPr>
          <p:cNvSpPr>
            <a:spLocks/>
          </p:cNvSpPr>
          <p:nvPr/>
        </p:nvSpPr>
        <p:spPr bwMode="auto">
          <a:xfrm>
            <a:off x="6492290" y="2456031"/>
            <a:ext cx="2235521" cy="2468770"/>
          </a:xfrm>
          <a:custGeom>
            <a:avLst/>
            <a:gdLst>
              <a:gd name="T0" fmla="*/ 2147483646 w 469"/>
              <a:gd name="T1" fmla="*/ 2147483646 h 518"/>
              <a:gd name="T2" fmla="*/ 2147483646 w 469"/>
              <a:gd name="T3" fmla="*/ 2147483646 h 518"/>
              <a:gd name="T4" fmla="*/ 2147483646 w 469"/>
              <a:gd name="T5" fmla="*/ 2147483646 h 518"/>
              <a:gd name="T6" fmla="*/ 2147483646 w 469"/>
              <a:gd name="T7" fmla="*/ 2147483646 h 518"/>
              <a:gd name="T8" fmla="*/ 2147483646 w 469"/>
              <a:gd name="T9" fmla="*/ 2147483646 h 518"/>
              <a:gd name="T10" fmla="*/ 2147483646 w 469"/>
              <a:gd name="T11" fmla="*/ 2147483646 h 518"/>
              <a:gd name="T12" fmla="*/ 2147483646 w 469"/>
              <a:gd name="T13" fmla="*/ 2147483646 h 518"/>
              <a:gd name="T14" fmla="*/ 2147483646 w 469"/>
              <a:gd name="T15" fmla="*/ 2147483646 h 518"/>
              <a:gd name="T16" fmla="*/ 2147483646 w 469"/>
              <a:gd name="T17" fmla="*/ 2147483646 h 518"/>
              <a:gd name="T18" fmla="*/ 2147483646 w 469"/>
              <a:gd name="T19" fmla="*/ 2147483646 h 518"/>
              <a:gd name="T20" fmla="*/ 2147483646 w 469"/>
              <a:gd name="T21" fmla="*/ 2147483646 h 518"/>
              <a:gd name="T22" fmla="*/ 2147483646 w 469"/>
              <a:gd name="T23" fmla="*/ 2147483646 h 518"/>
              <a:gd name="T24" fmla="*/ 2147483646 w 469"/>
              <a:gd name="T25" fmla="*/ 2147483646 h 518"/>
              <a:gd name="T26" fmla="*/ 2147483646 w 469"/>
              <a:gd name="T27" fmla="*/ 2147483646 h 518"/>
              <a:gd name="T28" fmla="*/ 2147483646 w 469"/>
              <a:gd name="T29" fmla="*/ 2147483646 h 518"/>
              <a:gd name="T30" fmla="*/ 2147483646 w 469"/>
              <a:gd name="T31" fmla="*/ 2147483646 h 518"/>
              <a:gd name="T32" fmla="*/ 2147483646 w 469"/>
              <a:gd name="T33" fmla="*/ 2147483646 h 518"/>
              <a:gd name="T34" fmla="*/ 2147483646 w 469"/>
              <a:gd name="T35" fmla="*/ 2147483646 h 518"/>
              <a:gd name="T36" fmla="*/ 2147483646 w 469"/>
              <a:gd name="T37" fmla="*/ 2147483646 h 518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69" h="518">
                <a:moveTo>
                  <a:pt x="323" y="51"/>
                </a:moveTo>
                <a:cubicBezTo>
                  <a:pt x="325" y="105"/>
                  <a:pt x="325" y="105"/>
                  <a:pt x="325" y="105"/>
                </a:cubicBezTo>
                <a:cubicBezTo>
                  <a:pt x="325" y="106"/>
                  <a:pt x="325" y="107"/>
                  <a:pt x="325" y="109"/>
                </a:cubicBezTo>
                <a:cubicBezTo>
                  <a:pt x="325" y="122"/>
                  <a:pt x="322" y="174"/>
                  <a:pt x="244" y="191"/>
                </a:cubicBezTo>
                <a:cubicBezTo>
                  <a:pt x="48" y="195"/>
                  <a:pt x="48" y="195"/>
                  <a:pt x="48" y="195"/>
                </a:cubicBezTo>
                <a:cubicBezTo>
                  <a:pt x="21" y="195"/>
                  <a:pt x="0" y="217"/>
                  <a:pt x="1" y="244"/>
                </a:cubicBezTo>
                <a:cubicBezTo>
                  <a:pt x="5" y="470"/>
                  <a:pt x="5" y="470"/>
                  <a:pt x="5" y="470"/>
                </a:cubicBezTo>
                <a:cubicBezTo>
                  <a:pt x="6" y="497"/>
                  <a:pt x="28" y="518"/>
                  <a:pt x="54" y="517"/>
                </a:cubicBezTo>
                <a:cubicBezTo>
                  <a:pt x="285" y="513"/>
                  <a:pt x="285" y="513"/>
                  <a:pt x="285" y="513"/>
                </a:cubicBezTo>
                <a:cubicBezTo>
                  <a:pt x="311" y="512"/>
                  <a:pt x="332" y="490"/>
                  <a:pt x="332" y="464"/>
                </a:cubicBezTo>
                <a:cubicBezTo>
                  <a:pt x="327" y="237"/>
                  <a:pt x="327" y="237"/>
                  <a:pt x="327" y="237"/>
                </a:cubicBezTo>
                <a:cubicBezTo>
                  <a:pt x="327" y="235"/>
                  <a:pt x="327" y="233"/>
                  <a:pt x="327" y="231"/>
                </a:cubicBezTo>
                <a:cubicBezTo>
                  <a:pt x="329" y="204"/>
                  <a:pt x="339" y="166"/>
                  <a:pt x="380" y="152"/>
                </a:cubicBezTo>
                <a:cubicBezTo>
                  <a:pt x="422" y="151"/>
                  <a:pt x="422" y="151"/>
                  <a:pt x="422" y="151"/>
                </a:cubicBezTo>
                <a:cubicBezTo>
                  <a:pt x="448" y="151"/>
                  <a:pt x="469" y="129"/>
                  <a:pt x="469" y="102"/>
                </a:cubicBezTo>
                <a:cubicBezTo>
                  <a:pt x="467" y="48"/>
                  <a:pt x="467" y="48"/>
                  <a:pt x="467" y="48"/>
                </a:cubicBezTo>
                <a:cubicBezTo>
                  <a:pt x="467" y="21"/>
                  <a:pt x="445" y="0"/>
                  <a:pt x="418" y="1"/>
                </a:cubicBezTo>
                <a:cubicBezTo>
                  <a:pt x="370" y="2"/>
                  <a:pt x="370" y="2"/>
                  <a:pt x="370" y="2"/>
                </a:cubicBezTo>
                <a:cubicBezTo>
                  <a:pt x="344" y="2"/>
                  <a:pt x="323" y="24"/>
                  <a:pt x="323" y="51"/>
                </a:cubicBezTo>
                <a:close/>
              </a:path>
            </a:pathLst>
          </a:custGeom>
          <a:solidFill>
            <a:srgbClr val="DCA55F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Freeform 28">
            <a:extLst>
              <a:ext uri="{FF2B5EF4-FFF2-40B4-BE49-F238E27FC236}">
                <a16:creationId xmlns:a16="http://schemas.microsoft.com/office/drawing/2014/main" id="{4FEE974D-F163-4EF7-B091-082830F91E4B}"/>
              </a:ext>
            </a:extLst>
          </p:cNvPr>
          <p:cNvSpPr>
            <a:spLocks/>
          </p:cNvSpPr>
          <p:nvPr/>
        </p:nvSpPr>
        <p:spPr bwMode="auto">
          <a:xfrm>
            <a:off x="8198414" y="2663072"/>
            <a:ext cx="470429" cy="395737"/>
          </a:xfrm>
          <a:custGeom>
            <a:avLst/>
            <a:gdLst>
              <a:gd name="T0" fmla="*/ 2147483646 w 498"/>
              <a:gd name="T1" fmla="*/ 2147483646 h 418"/>
              <a:gd name="T2" fmla="*/ 2147483646 w 498"/>
              <a:gd name="T3" fmla="*/ 2147483646 h 418"/>
              <a:gd name="T4" fmla="*/ 2147483646 w 498"/>
              <a:gd name="T5" fmla="*/ 2147483646 h 418"/>
              <a:gd name="T6" fmla="*/ 2147483646 w 498"/>
              <a:gd name="T7" fmla="*/ 2147483646 h 418"/>
              <a:gd name="T8" fmla="*/ 2147483646 w 498"/>
              <a:gd name="T9" fmla="*/ 2147483646 h 418"/>
              <a:gd name="T10" fmla="*/ 2147483646 w 498"/>
              <a:gd name="T11" fmla="*/ 2147483646 h 418"/>
              <a:gd name="T12" fmla="*/ 2147483646 w 498"/>
              <a:gd name="T13" fmla="*/ 2147483646 h 418"/>
              <a:gd name="T14" fmla="*/ 2147483646 w 498"/>
              <a:gd name="T15" fmla="*/ 2147483646 h 418"/>
              <a:gd name="T16" fmla="*/ 2147483646 w 498"/>
              <a:gd name="T17" fmla="*/ 2147483646 h 418"/>
              <a:gd name="T18" fmla="*/ 2147483646 w 498"/>
              <a:gd name="T19" fmla="*/ 2147483646 h 418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0" t="0" r="r" b="b"/>
            <a:pathLst>
              <a:path w="498" h="418">
                <a:moveTo>
                  <a:pt x="124" y="81"/>
                </a:moveTo>
                <a:lnTo>
                  <a:pt x="124" y="81"/>
                </a:lnTo>
                <a:cubicBezTo>
                  <a:pt x="27" y="134"/>
                  <a:pt x="36" y="222"/>
                  <a:pt x="36" y="258"/>
                </a:cubicBezTo>
                <a:cubicBezTo>
                  <a:pt x="159" y="107"/>
                  <a:pt x="346" y="116"/>
                  <a:pt x="346" y="116"/>
                </a:cubicBezTo>
                <a:cubicBezTo>
                  <a:pt x="346" y="116"/>
                  <a:pt x="80" y="204"/>
                  <a:pt x="9" y="382"/>
                </a:cubicBezTo>
                <a:cubicBezTo>
                  <a:pt x="0" y="400"/>
                  <a:pt x="36" y="417"/>
                  <a:pt x="44" y="400"/>
                </a:cubicBezTo>
                <a:cubicBezTo>
                  <a:pt x="62" y="355"/>
                  <a:pt x="97" y="311"/>
                  <a:pt x="97" y="311"/>
                </a:cubicBezTo>
                <a:cubicBezTo>
                  <a:pt x="151" y="329"/>
                  <a:pt x="230" y="355"/>
                  <a:pt x="293" y="311"/>
                </a:cubicBezTo>
                <a:cubicBezTo>
                  <a:pt x="363" y="258"/>
                  <a:pt x="363" y="134"/>
                  <a:pt x="469" y="72"/>
                </a:cubicBezTo>
                <a:cubicBezTo>
                  <a:pt x="497" y="63"/>
                  <a:pt x="249" y="0"/>
                  <a:pt x="124" y="81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txBody>
          <a:bodyPr wrap="none" anchor="ctr"/>
          <a:lstStyle/>
          <a:p>
            <a:endParaRPr lang="zh-CN" altLang="en-US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TextBox 13">
            <a:extLst>
              <a:ext uri="{FF2B5EF4-FFF2-40B4-BE49-F238E27FC236}">
                <a16:creationId xmlns:a16="http://schemas.microsoft.com/office/drawing/2014/main" id="{4A62E620-1342-4555-A17D-317A5F490D2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26298" y="2251611"/>
            <a:ext cx="1159693" cy="2769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defPPr>
              <a:defRPr lang="zh-CN"/>
            </a:defPPr>
            <a:lvl1pPr algn="ctr" defTabSz="1216025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  <a:defRPr b="1">
                <a:solidFill>
                  <a:srgbClr val="555555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  <a:endParaRPr lang="en-US" altLang="zh-CN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4" name="TextBox 13">
            <a:extLst>
              <a:ext uri="{FF2B5EF4-FFF2-40B4-BE49-F238E27FC236}">
                <a16:creationId xmlns:a16="http://schemas.microsoft.com/office/drawing/2014/main" id="{1D71C1D3-96EF-43EE-9674-18AC8947B5C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18908" y="1986912"/>
            <a:ext cx="1159693" cy="2769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lvl1pPr defTabSz="1216025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>
              <a:lnSpc>
                <a:spcPct val="100000"/>
              </a:lnSpc>
              <a:spcBef>
                <a:spcPct val="20000"/>
              </a:spcBef>
              <a:buNone/>
            </a:pPr>
            <a:r>
              <a:rPr lang="zh-CN" altLang="en-US" sz="1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id="{B23FC26A-0810-4318-A6DA-E316BE0370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94928" y="4073049"/>
            <a:ext cx="1158382" cy="2769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defPPr>
              <a:defRPr lang="zh-CN"/>
            </a:defPPr>
            <a:lvl1pPr algn="ctr" defTabSz="1216025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  <a:defRPr b="1">
                <a:solidFill>
                  <a:srgbClr val="555555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</a:p>
        </p:txBody>
      </p:sp>
      <p:sp>
        <p:nvSpPr>
          <p:cNvPr id="26" name="TextBox 13">
            <a:extLst>
              <a:ext uri="{FF2B5EF4-FFF2-40B4-BE49-F238E27FC236}">
                <a16:creationId xmlns:a16="http://schemas.microsoft.com/office/drawing/2014/main" id="{7E0EAA7B-A889-4D30-B238-7CA81C261D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46505" y="3816213"/>
            <a:ext cx="1158382" cy="27699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>
            <a:defPPr>
              <a:defRPr lang="zh-CN"/>
            </a:defPPr>
            <a:lvl1pPr algn="ctr" defTabSz="1216025">
              <a:lnSpc>
                <a:spcPct val="100000"/>
              </a:lnSpc>
              <a:spcBef>
                <a:spcPct val="20000"/>
              </a:spcBef>
              <a:buFont typeface="Arial" panose="020B0604020202020204" pitchFamily="34" charset="0"/>
              <a:buNone/>
              <a:defRPr b="1">
                <a:solidFill>
                  <a:srgbClr val="555555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6025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6025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关键词</a:t>
            </a:r>
          </a:p>
        </p:txBody>
      </p:sp>
    </p:spTree>
    <p:extLst>
      <p:ext uri="{BB962C8B-B14F-4D97-AF65-F5344CB8AC3E}">
        <p14:creationId xmlns:p14="http://schemas.microsoft.com/office/powerpoint/2010/main" val="207428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F77792A-2807-45DF-B0E0-24B2C2282E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117" y="365222"/>
            <a:ext cx="1620837" cy="52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solidFill>
                  <a:srgbClr val="DCA55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添加文本</a:t>
            </a:r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FDE3730D-0444-4D05-890E-2E436C1FA67F}"/>
              </a:ext>
            </a:extLst>
          </p:cNvPr>
          <p:cNvSpPr/>
          <p:nvPr/>
        </p:nvSpPr>
        <p:spPr>
          <a:xfrm>
            <a:off x="2726267" y="1453304"/>
            <a:ext cx="1817220" cy="1817220"/>
          </a:xfrm>
          <a:prstGeom prst="ellipse">
            <a:avLst/>
          </a:prstGeom>
          <a:solidFill>
            <a:srgbClr val="DCA55F"/>
          </a:solidFill>
          <a:ln>
            <a:noFill/>
          </a:ln>
        </p:spPr>
        <p:txBody>
          <a:bodyPr lIns="91416" tIns="45708" rIns="91416" bIns="45708"/>
          <a:lstStyle/>
          <a:p>
            <a:endParaRPr lang="zh-CN" altLang="en-US" sz="2400">
              <a:solidFill>
                <a:schemeClr val="tx1"/>
              </a:solidFill>
              <a:cs typeface="+mn-ea"/>
              <a:sym typeface="+mn-lt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787ED97D-81B8-43C9-AD83-F970EB6799F3}"/>
              </a:ext>
            </a:extLst>
          </p:cNvPr>
          <p:cNvSpPr/>
          <p:nvPr/>
        </p:nvSpPr>
        <p:spPr>
          <a:xfrm>
            <a:off x="3935790" y="3548257"/>
            <a:ext cx="1817220" cy="1817220"/>
          </a:xfrm>
          <a:prstGeom prst="ellipse">
            <a:avLst/>
          </a:prstGeom>
          <a:solidFill>
            <a:srgbClr val="DCA55F"/>
          </a:solidFill>
          <a:ln>
            <a:noFill/>
          </a:ln>
        </p:spPr>
        <p:txBody>
          <a:bodyPr lIns="91416" tIns="45708" rIns="91416" bIns="45708"/>
          <a:lstStyle/>
          <a:p>
            <a:pPr algn="ctr"/>
            <a:endParaRPr lang="zh-CN" altLang="en-US" b="1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D138852-7DFE-43F4-A68A-C7E99B7C72B8}"/>
              </a:ext>
            </a:extLst>
          </p:cNvPr>
          <p:cNvSpPr/>
          <p:nvPr/>
        </p:nvSpPr>
        <p:spPr>
          <a:xfrm>
            <a:off x="1516745" y="3548257"/>
            <a:ext cx="1817220" cy="1817220"/>
          </a:xfrm>
          <a:prstGeom prst="ellipse">
            <a:avLst/>
          </a:prstGeom>
          <a:solidFill>
            <a:srgbClr val="DCA55F"/>
          </a:solidFill>
          <a:ln>
            <a:noFill/>
          </a:ln>
        </p:spPr>
        <p:txBody>
          <a:bodyPr lIns="91416" tIns="45708" rIns="91416" bIns="45708"/>
          <a:lstStyle/>
          <a:p>
            <a:pPr algn="ctr"/>
            <a:endParaRPr lang="zh-CN" altLang="en-US" b="1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" name="加号 5">
            <a:extLst>
              <a:ext uri="{FF2B5EF4-FFF2-40B4-BE49-F238E27FC236}">
                <a16:creationId xmlns:a16="http://schemas.microsoft.com/office/drawing/2014/main" id="{736C15D3-A1A7-42DE-8397-58DF803A0053}"/>
              </a:ext>
            </a:extLst>
          </p:cNvPr>
          <p:cNvSpPr/>
          <p:nvPr/>
        </p:nvSpPr>
        <p:spPr>
          <a:xfrm>
            <a:off x="2610909" y="3120740"/>
            <a:ext cx="276751" cy="276751"/>
          </a:xfrm>
          <a:prstGeom prst="mathPlus">
            <a:avLst/>
          </a:prstGeom>
          <a:solidFill>
            <a:srgbClr val="DCA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599">
              <a:cs typeface="+mn-ea"/>
              <a:sym typeface="+mn-lt"/>
            </a:endParaRPr>
          </a:p>
        </p:txBody>
      </p:sp>
      <p:sp>
        <p:nvSpPr>
          <p:cNvPr id="7" name="加号 6">
            <a:extLst>
              <a:ext uri="{FF2B5EF4-FFF2-40B4-BE49-F238E27FC236}">
                <a16:creationId xmlns:a16="http://schemas.microsoft.com/office/drawing/2014/main" id="{10AE3440-4432-4CF1-A3B1-D9210D70CF3C}"/>
              </a:ext>
            </a:extLst>
          </p:cNvPr>
          <p:cNvSpPr/>
          <p:nvPr/>
        </p:nvSpPr>
        <p:spPr>
          <a:xfrm>
            <a:off x="4373175" y="3120740"/>
            <a:ext cx="276751" cy="276751"/>
          </a:xfrm>
          <a:prstGeom prst="mathPlus">
            <a:avLst/>
          </a:prstGeom>
          <a:solidFill>
            <a:srgbClr val="DCA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599">
              <a:cs typeface="+mn-ea"/>
              <a:sym typeface="+mn-lt"/>
            </a:endParaRPr>
          </a:p>
        </p:txBody>
      </p:sp>
      <p:sp>
        <p:nvSpPr>
          <p:cNvPr id="8" name="加号 7">
            <a:extLst>
              <a:ext uri="{FF2B5EF4-FFF2-40B4-BE49-F238E27FC236}">
                <a16:creationId xmlns:a16="http://schemas.microsoft.com/office/drawing/2014/main" id="{722A3F44-9F4E-4892-8F3D-BC62F3DFEFB3}"/>
              </a:ext>
            </a:extLst>
          </p:cNvPr>
          <p:cNvSpPr/>
          <p:nvPr/>
        </p:nvSpPr>
        <p:spPr>
          <a:xfrm>
            <a:off x="3496502" y="4485924"/>
            <a:ext cx="276751" cy="276751"/>
          </a:xfrm>
          <a:prstGeom prst="mathPlus">
            <a:avLst/>
          </a:prstGeom>
          <a:solidFill>
            <a:srgbClr val="DCA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599">
              <a:cs typeface="+mn-ea"/>
              <a:sym typeface="+mn-lt"/>
            </a:endParaRPr>
          </a:p>
        </p:txBody>
      </p:sp>
      <p:sp>
        <p:nvSpPr>
          <p:cNvPr id="9" name="右箭头 15">
            <a:extLst>
              <a:ext uri="{FF2B5EF4-FFF2-40B4-BE49-F238E27FC236}">
                <a16:creationId xmlns:a16="http://schemas.microsoft.com/office/drawing/2014/main" id="{B53B45A4-6DDE-4A6A-8E40-FC58D36FAC6D}"/>
              </a:ext>
            </a:extLst>
          </p:cNvPr>
          <p:cNvSpPr/>
          <p:nvPr/>
        </p:nvSpPr>
        <p:spPr>
          <a:xfrm>
            <a:off x="5874662" y="3008234"/>
            <a:ext cx="755860" cy="501757"/>
          </a:xfrm>
          <a:prstGeom prst="rightArrow">
            <a:avLst>
              <a:gd name="adj1" fmla="val 56481"/>
              <a:gd name="adj2" fmla="val 73980"/>
            </a:avLst>
          </a:prstGeom>
          <a:solidFill>
            <a:srgbClr val="DCA55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599">
              <a:cs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F80F019-7587-4DEC-91AC-87A5B56CB924}"/>
              </a:ext>
            </a:extLst>
          </p:cNvPr>
          <p:cNvSpPr txBox="1"/>
          <p:nvPr/>
        </p:nvSpPr>
        <p:spPr>
          <a:xfrm flipH="1">
            <a:off x="2819274" y="2418896"/>
            <a:ext cx="1631204" cy="406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sz="1400" spc="80">
                <a:solidFill>
                  <a:schemeClr val="tx1">
                    <a:lumMod val="75000"/>
                    <a:lumOff val="25000"/>
                  </a:schemeClr>
                </a:solidFill>
                <a:latin typeface="微软雅黑"/>
                <a:ea typeface="微软雅黑"/>
              </a:defRPr>
            </a:lvl1pPr>
          </a:lstStyle>
          <a:p>
            <a:r>
              <a:rPr lang="zh-CN" altLang="en-US" sz="1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  <a:endParaRPr lang="en-US" altLang="zh-CN" sz="1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BC2E60A-5D30-496B-AD60-17F21EF8FF64}"/>
              </a:ext>
            </a:extLst>
          </p:cNvPr>
          <p:cNvSpPr txBox="1"/>
          <p:nvPr/>
        </p:nvSpPr>
        <p:spPr>
          <a:xfrm flipH="1">
            <a:off x="1462804" y="4530632"/>
            <a:ext cx="1914029" cy="336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b="1" spc="8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sz="1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  <a:endParaRPr lang="en-US" altLang="zh-CN" sz="1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B8E935AD-EC51-4C18-9FF7-4858BF7375E8}"/>
              </a:ext>
            </a:extLst>
          </p:cNvPr>
          <p:cNvSpPr txBox="1"/>
          <p:nvPr/>
        </p:nvSpPr>
        <p:spPr>
          <a:xfrm flipH="1">
            <a:off x="3892920" y="4530632"/>
            <a:ext cx="1914029" cy="336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ct val="120000"/>
              </a:lnSpc>
              <a:defRPr b="1" spc="80">
                <a:solidFill>
                  <a:schemeClr val="bg1"/>
                </a:solidFill>
                <a:cs typeface="+mn-ea"/>
              </a:defRPr>
            </a:lvl1pPr>
          </a:lstStyle>
          <a:p>
            <a:r>
              <a:rPr lang="zh-CN" altLang="en-US" sz="1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添加标题</a:t>
            </a:r>
            <a:endParaRPr lang="en-US" altLang="zh-CN" sz="1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CB256843-EEB9-43A1-9E47-7ECF5EBBEEC7}"/>
              </a:ext>
            </a:extLst>
          </p:cNvPr>
          <p:cNvGrpSpPr/>
          <p:nvPr/>
        </p:nvGrpSpPr>
        <p:grpSpPr>
          <a:xfrm>
            <a:off x="4666569" y="4049143"/>
            <a:ext cx="355660" cy="352973"/>
            <a:chOff x="7078908" y="5461438"/>
            <a:chExt cx="430461" cy="427208"/>
          </a:xfrm>
          <a:solidFill>
            <a:schemeClr val="bg1"/>
          </a:solidFill>
        </p:grpSpPr>
        <p:sp>
          <p:nvSpPr>
            <p:cNvPr id="14" name="Freeform 236">
              <a:extLst>
                <a:ext uri="{FF2B5EF4-FFF2-40B4-BE49-F238E27FC236}">
                  <a16:creationId xmlns:a16="http://schemas.microsoft.com/office/drawing/2014/main" id="{F1B23127-3664-41B6-83BB-0776EAE94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8908" y="5461438"/>
              <a:ext cx="418534" cy="417450"/>
            </a:xfrm>
            <a:custGeom>
              <a:avLst/>
              <a:gdLst>
                <a:gd name="T0" fmla="*/ 84 w 163"/>
                <a:gd name="T1" fmla="*/ 129 h 163"/>
                <a:gd name="T2" fmla="*/ 46 w 163"/>
                <a:gd name="T3" fmla="*/ 50 h 163"/>
                <a:gd name="T4" fmla="*/ 81 w 163"/>
                <a:gd name="T5" fmla="*/ 34 h 163"/>
                <a:gd name="T6" fmla="*/ 127 w 163"/>
                <a:gd name="T7" fmla="*/ 89 h 163"/>
                <a:gd name="T8" fmla="*/ 147 w 163"/>
                <a:gd name="T9" fmla="*/ 94 h 163"/>
                <a:gd name="T10" fmla="*/ 162 w 163"/>
                <a:gd name="T11" fmla="*/ 86 h 163"/>
                <a:gd name="T12" fmla="*/ 162 w 163"/>
                <a:gd name="T13" fmla="*/ 70 h 163"/>
                <a:gd name="T14" fmla="*/ 144 w 163"/>
                <a:gd name="T15" fmla="*/ 59 h 163"/>
                <a:gd name="T16" fmla="*/ 154 w 163"/>
                <a:gd name="T17" fmla="*/ 45 h 163"/>
                <a:gd name="T18" fmla="*/ 145 w 163"/>
                <a:gd name="T19" fmla="*/ 32 h 163"/>
                <a:gd name="T20" fmla="*/ 125 w 163"/>
                <a:gd name="T21" fmla="*/ 30 h 163"/>
                <a:gd name="T22" fmla="*/ 126 w 163"/>
                <a:gd name="T23" fmla="*/ 13 h 163"/>
                <a:gd name="T24" fmla="*/ 112 w 163"/>
                <a:gd name="T25" fmla="*/ 6 h 163"/>
                <a:gd name="T26" fmla="*/ 93 w 163"/>
                <a:gd name="T27" fmla="*/ 15 h 163"/>
                <a:gd name="T28" fmla="*/ 86 w 163"/>
                <a:gd name="T29" fmla="*/ 0 h 163"/>
                <a:gd name="T30" fmla="*/ 70 w 163"/>
                <a:gd name="T31" fmla="*/ 1 h 163"/>
                <a:gd name="T32" fmla="*/ 58 w 163"/>
                <a:gd name="T33" fmla="*/ 18 h 163"/>
                <a:gd name="T34" fmla="*/ 44 w 163"/>
                <a:gd name="T35" fmla="*/ 9 h 163"/>
                <a:gd name="T36" fmla="*/ 31 w 163"/>
                <a:gd name="T37" fmla="*/ 17 h 163"/>
                <a:gd name="T38" fmla="*/ 31 w 163"/>
                <a:gd name="T39" fmla="*/ 36 h 163"/>
                <a:gd name="T40" fmla="*/ 15 w 163"/>
                <a:gd name="T41" fmla="*/ 33 h 163"/>
                <a:gd name="T42" fmla="*/ 8 w 163"/>
                <a:gd name="T43" fmla="*/ 47 h 163"/>
                <a:gd name="T44" fmla="*/ 18 w 163"/>
                <a:gd name="T45" fmla="*/ 59 h 163"/>
                <a:gd name="T46" fmla="*/ 0 w 163"/>
                <a:gd name="T47" fmla="*/ 73 h 163"/>
                <a:gd name="T48" fmla="*/ 0 w 163"/>
                <a:gd name="T49" fmla="*/ 88 h 163"/>
                <a:gd name="T50" fmla="*/ 15 w 163"/>
                <a:gd name="T51" fmla="*/ 94 h 163"/>
                <a:gd name="T52" fmla="*/ 6 w 163"/>
                <a:gd name="T53" fmla="*/ 114 h 163"/>
                <a:gd name="T54" fmla="*/ 15 w 163"/>
                <a:gd name="T55" fmla="*/ 128 h 163"/>
                <a:gd name="T56" fmla="*/ 30 w 163"/>
                <a:gd name="T57" fmla="*/ 125 h 163"/>
                <a:gd name="T58" fmla="*/ 33 w 163"/>
                <a:gd name="T59" fmla="*/ 148 h 163"/>
                <a:gd name="T60" fmla="*/ 47 w 163"/>
                <a:gd name="T61" fmla="*/ 155 h 163"/>
                <a:gd name="T62" fmla="*/ 59 w 163"/>
                <a:gd name="T63" fmla="*/ 145 h 163"/>
                <a:gd name="T64" fmla="*/ 72 w 163"/>
                <a:gd name="T65" fmla="*/ 163 h 163"/>
                <a:gd name="T66" fmla="*/ 88 w 163"/>
                <a:gd name="T67" fmla="*/ 162 h 163"/>
                <a:gd name="T68" fmla="*/ 94 w 163"/>
                <a:gd name="T69" fmla="*/ 148 h 163"/>
                <a:gd name="T70" fmla="*/ 89 w 163"/>
                <a:gd name="T71" fmla="*/ 12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63" h="163">
                  <a:moveTo>
                    <a:pt x="89" y="128"/>
                  </a:moveTo>
                  <a:cubicBezTo>
                    <a:pt x="88" y="128"/>
                    <a:pt x="86" y="129"/>
                    <a:pt x="84" y="129"/>
                  </a:cubicBezTo>
                  <a:cubicBezTo>
                    <a:pt x="58" y="130"/>
                    <a:pt x="36" y="110"/>
                    <a:pt x="35" y="84"/>
                  </a:cubicBezTo>
                  <a:cubicBezTo>
                    <a:pt x="34" y="71"/>
                    <a:pt x="38" y="59"/>
                    <a:pt x="46" y="50"/>
                  </a:cubicBezTo>
                  <a:cubicBezTo>
                    <a:pt x="55" y="40"/>
                    <a:pt x="66" y="35"/>
                    <a:pt x="79" y="34"/>
                  </a:cubicBezTo>
                  <a:cubicBezTo>
                    <a:pt x="79" y="34"/>
                    <a:pt x="80" y="34"/>
                    <a:pt x="81" y="34"/>
                  </a:cubicBezTo>
                  <a:cubicBezTo>
                    <a:pt x="106" y="34"/>
                    <a:pt x="127" y="54"/>
                    <a:pt x="128" y="79"/>
                  </a:cubicBezTo>
                  <a:cubicBezTo>
                    <a:pt x="128" y="82"/>
                    <a:pt x="128" y="85"/>
                    <a:pt x="127" y="89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5" y="101"/>
                    <a:pt x="146" y="97"/>
                    <a:pt x="147" y="94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47" y="69"/>
                    <a:pt x="147" y="69"/>
                    <a:pt x="147" y="69"/>
                  </a:cubicBezTo>
                  <a:cubicBezTo>
                    <a:pt x="146" y="66"/>
                    <a:pt x="145" y="62"/>
                    <a:pt x="144" y="59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48" y="35"/>
                    <a:pt x="148" y="35"/>
                    <a:pt x="148" y="35"/>
                  </a:cubicBezTo>
                  <a:cubicBezTo>
                    <a:pt x="145" y="32"/>
                    <a:pt x="145" y="32"/>
                    <a:pt x="145" y="32"/>
                  </a:cubicBezTo>
                  <a:cubicBezTo>
                    <a:pt x="132" y="38"/>
                    <a:pt x="132" y="38"/>
                    <a:pt x="132" y="38"/>
                  </a:cubicBezTo>
                  <a:cubicBezTo>
                    <a:pt x="130" y="35"/>
                    <a:pt x="127" y="32"/>
                    <a:pt x="125" y="30"/>
                  </a:cubicBezTo>
                  <a:cubicBezTo>
                    <a:pt x="130" y="15"/>
                    <a:pt x="130" y="15"/>
                    <a:pt x="130" y="15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16" y="8"/>
                    <a:pt x="116" y="8"/>
                    <a:pt x="116" y="8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00" y="17"/>
                    <a:pt x="97" y="16"/>
                    <a:pt x="93" y="15"/>
                  </a:cubicBezTo>
                  <a:cubicBezTo>
                    <a:pt x="90" y="0"/>
                    <a:pt x="90" y="0"/>
                    <a:pt x="9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5" y="16"/>
                    <a:pt x="62" y="17"/>
                    <a:pt x="58" y="18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4" y="9"/>
                    <a:pt x="44" y="9"/>
                    <a:pt x="44" y="9"/>
                  </a:cubicBezTo>
                  <a:cubicBezTo>
                    <a:pt x="35" y="15"/>
                    <a:pt x="35" y="15"/>
                    <a:pt x="35" y="15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5" y="32"/>
                    <a:pt x="33" y="34"/>
                    <a:pt x="31" y="36"/>
                  </a:cubicBezTo>
                  <a:cubicBezTo>
                    <a:pt x="31" y="37"/>
                    <a:pt x="30" y="37"/>
                    <a:pt x="30" y="38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7" y="63"/>
                    <a:pt x="16" y="66"/>
                    <a:pt x="15" y="69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5" y="94"/>
                    <a:pt x="15" y="94"/>
                    <a:pt x="15" y="94"/>
                  </a:cubicBezTo>
                  <a:cubicBezTo>
                    <a:pt x="16" y="97"/>
                    <a:pt x="17" y="101"/>
                    <a:pt x="18" y="104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7" y="131"/>
                    <a:pt x="17" y="131"/>
                    <a:pt x="17" y="131"/>
                  </a:cubicBezTo>
                  <a:cubicBezTo>
                    <a:pt x="30" y="125"/>
                    <a:pt x="30" y="125"/>
                    <a:pt x="30" y="125"/>
                  </a:cubicBezTo>
                  <a:cubicBezTo>
                    <a:pt x="33" y="128"/>
                    <a:pt x="35" y="130"/>
                    <a:pt x="38" y="133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7" y="150"/>
                    <a:pt x="37" y="150"/>
                    <a:pt x="37" y="150"/>
                  </a:cubicBezTo>
                  <a:cubicBezTo>
                    <a:pt x="47" y="155"/>
                    <a:pt x="47" y="155"/>
                    <a:pt x="47" y="155"/>
                  </a:cubicBezTo>
                  <a:cubicBezTo>
                    <a:pt x="51" y="157"/>
                    <a:pt x="51" y="157"/>
                    <a:pt x="51" y="157"/>
                  </a:cubicBezTo>
                  <a:cubicBezTo>
                    <a:pt x="59" y="145"/>
                    <a:pt x="59" y="145"/>
                    <a:pt x="59" y="145"/>
                  </a:cubicBezTo>
                  <a:cubicBezTo>
                    <a:pt x="62" y="146"/>
                    <a:pt x="66" y="147"/>
                    <a:pt x="69" y="148"/>
                  </a:cubicBezTo>
                  <a:cubicBezTo>
                    <a:pt x="72" y="163"/>
                    <a:pt x="72" y="163"/>
                    <a:pt x="72" y="163"/>
                  </a:cubicBezTo>
                  <a:cubicBezTo>
                    <a:pt x="77" y="163"/>
                    <a:pt x="77" y="163"/>
                    <a:pt x="77" y="163"/>
                  </a:cubicBezTo>
                  <a:cubicBezTo>
                    <a:pt x="88" y="162"/>
                    <a:pt x="88" y="162"/>
                    <a:pt x="88" y="162"/>
                  </a:cubicBezTo>
                  <a:cubicBezTo>
                    <a:pt x="92" y="162"/>
                    <a:pt x="92" y="162"/>
                    <a:pt x="92" y="162"/>
                  </a:cubicBezTo>
                  <a:cubicBezTo>
                    <a:pt x="94" y="148"/>
                    <a:pt x="94" y="148"/>
                    <a:pt x="94" y="148"/>
                  </a:cubicBezTo>
                  <a:cubicBezTo>
                    <a:pt x="98" y="147"/>
                    <a:pt x="102" y="146"/>
                    <a:pt x="105" y="144"/>
                  </a:cubicBezTo>
                  <a:lnTo>
                    <a:pt x="89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15" name="Freeform 237">
              <a:extLst>
                <a:ext uri="{FF2B5EF4-FFF2-40B4-BE49-F238E27FC236}">
                  <a16:creationId xmlns:a16="http://schemas.microsoft.com/office/drawing/2014/main" id="{C257D542-E8AC-4FEA-ADA1-30B906537A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7095" y="5576372"/>
              <a:ext cx="312274" cy="312274"/>
            </a:xfrm>
            <a:custGeom>
              <a:avLst/>
              <a:gdLst>
                <a:gd name="T0" fmla="*/ 122 w 122"/>
                <a:gd name="T1" fmla="*/ 101 h 122"/>
                <a:gd name="T2" fmla="*/ 119 w 122"/>
                <a:gd name="T3" fmla="*/ 94 h 122"/>
                <a:gd name="T4" fmla="*/ 67 w 122"/>
                <a:gd name="T5" fmla="*/ 43 h 122"/>
                <a:gd name="T6" fmla="*/ 58 w 122"/>
                <a:gd name="T7" fmla="*/ 12 h 122"/>
                <a:gd name="T8" fmla="*/ 23 w 122"/>
                <a:gd name="T9" fmla="*/ 5 h 122"/>
                <a:gd name="T10" fmla="*/ 41 w 122"/>
                <a:gd name="T11" fmla="*/ 23 h 122"/>
                <a:gd name="T12" fmla="*/ 41 w 122"/>
                <a:gd name="T13" fmla="*/ 29 h 122"/>
                <a:gd name="T14" fmla="*/ 29 w 122"/>
                <a:gd name="T15" fmla="*/ 41 h 122"/>
                <a:gd name="T16" fmla="*/ 23 w 122"/>
                <a:gd name="T17" fmla="*/ 41 h 122"/>
                <a:gd name="T18" fmla="*/ 5 w 122"/>
                <a:gd name="T19" fmla="*/ 23 h 122"/>
                <a:gd name="T20" fmla="*/ 12 w 122"/>
                <a:gd name="T21" fmla="*/ 58 h 122"/>
                <a:gd name="T22" fmla="*/ 43 w 122"/>
                <a:gd name="T23" fmla="*/ 67 h 122"/>
                <a:gd name="T24" fmla="*/ 94 w 122"/>
                <a:gd name="T25" fmla="*/ 119 h 122"/>
                <a:gd name="T26" fmla="*/ 101 w 122"/>
                <a:gd name="T27" fmla="*/ 122 h 122"/>
                <a:gd name="T28" fmla="*/ 122 w 122"/>
                <a:gd name="T29" fmla="*/ 10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2" h="122">
                  <a:moveTo>
                    <a:pt x="122" y="101"/>
                  </a:moveTo>
                  <a:cubicBezTo>
                    <a:pt x="122" y="99"/>
                    <a:pt x="121" y="95"/>
                    <a:pt x="119" y="94"/>
                  </a:cubicBezTo>
                  <a:cubicBezTo>
                    <a:pt x="102" y="77"/>
                    <a:pt x="84" y="60"/>
                    <a:pt x="67" y="43"/>
                  </a:cubicBezTo>
                  <a:cubicBezTo>
                    <a:pt x="69" y="32"/>
                    <a:pt x="66" y="21"/>
                    <a:pt x="58" y="12"/>
                  </a:cubicBezTo>
                  <a:cubicBezTo>
                    <a:pt x="49" y="3"/>
                    <a:pt x="35" y="0"/>
                    <a:pt x="23" y="5"/>
                  </a:cubicBezTo>
                  <a:cubicBezTo>
                    <a:pt x="41" y="23"/>
                    <a:pt x="41" y="23"/>
                    <a:pt x="41" y="23"/>
                  </a:cubicBezTo>
                  <a:cubicBezTo>
                    <a:pt x="42" y="25"/>
                    <a:pt x="42" y="27"/>
                    <a:pt x="41" y="29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7" y="43"/>
                    <a:pt x="25" y="43"/>
                    <a:pt x="23" y="41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0" y="35"/>
                    <a:pt x="3" y="49"/>
                    <a:pt x="12" y="58"/>
                  </a:cubicBezTo>
                  <a:cubicBezTo>
                    <a:pt x="20" y="66"/>
                    <a:pt x="32" y="69"/>
                    <a:pt x="43" y="67"/>
                  </a:cubicBezTo>
                  <a:cubicBezTo>
                    <a:pt x="60" y="84"/>
                    <a:pt x="77" y="102"/>
                    <a:pt x="94" y="119"/>
                  </a:cubicBezTo>
                  <a:cubicBezTo>
                    <a:pt x="95" y="121"/>
                    <a:pt x="98" y="122"/>
                    <a:pt x="101" y="122"/>
                  </a:cubicBezTo>
                  <a:cubicBezTo>
                    <a:pt x="111" y="120"/>
                    <a:pt x="120" y="112"/>
                    <a:pt x="122" y="1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17E01E3-F09E-4CB2-841B-DBA6B3A6CFEA}"/>
              </a:ext>
            </a:extLst>
          </p:cNvPr>
          <p:cNvGrpSpPr/>
          <p:nvPr/>
        </p:nvGrpSpPr>
        <p:grpSpPr>
          <a:xfrm>
            <a:off x="3293609" y="1774200"/>
            <a:ext cx="682536" cy="644696"/>
            <a:chOff x="4882149" y="3025052"/>
            <a:chExt cx="489013" cy="461905"/>
          </a:xfrm>
          <a:solidFill>
            <a:schemeClr val="bg1"/>
          </a:solidFill>
        </p:grpSpPr>
        <p:sp>
          <p:nvSpPr>
            <p:cNvPr id="17" name="Freeform 250">
              <a:extLst>
                <a:ext uri="{FF2B5EF4-FFF2-40B4-BE49-F238E27FC236}">
                  <a16:creationId xmlns:a16="http://schemas.microsoft.com/office/drawing/2014/main" id="{41DD541E-A4CE-4EBC-8AD5-0ADE54696BE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2149" y="3161672"/>
              <a:ext cx="468411" cy="325285"/>
            </a:xfrm>
            <a:custGeom>
              <a:avLst/>
              <a:gdLst>
                <a:gd name="T0" fmla="*/ 102 w 183"/>
                <a:gd name="T1" fmla="*/ 127 h 127"/>
                <a:gd name="T2" fmla="*/ 65 w 183"/>
                <a:gd name="T3" fmla="*/ 119 h 127"/>
                <a:gd name="T4" fmla="*/ 20 w 183"/>
                <a:gd name="T5" fmla="*/ 0 h 127"/>
                <a:gd name="T6" fmla="*/ 50 w 183"/>
                <a:gd name="T7" fmla="*/ 14 h 127"/>
                <a:gd name="T8" fmla="*/ 78 w 183"/>
                <a:gd name="T9" fmla="*/ 89 h 127"/>
                <a:gd name="T10" fmla="*/ 154 w 183"/>
                <a:gd name="T11" fmla="*/ 60 h 127"/>
                <a:gd name="T12" fmla="*/ 183 w 183"/>
                <a:gd name="T13" fmla="*/ 74 h 127"/>
                <a:gd name="T14" fmla="*/ 134 w 183"/>
                <a:gd name="T15" fmla="*/ 121 h 127"/>
                <a:gd name="T16" fmla="*/ 102 w 183"/>
                <a:gd name="T17" fmla="*/ 127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3" h="127">
                  <a:moveTo>
                    <a:pt x="102" y="127"/>
                  </a:moveTo>
                  <a:cubicBezTo>
                    <a:pt x="89" y="127"/>
                    <a:pt x="77" y="124"/>
                    <a:pt x="65" y="119"/>
                  </a:cubicBezTo>
                  <a:cubicBezTo>
                    <a:pt x="20" y="98"/>
                    <a:pt x="0" y="45"/>
                    <a:pt x="20" y="0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37" y="42"/>
                    <a:pt x="50" y="76"/>
                    <a:pt x="78" y="89"/>
                  </a:cubicBezTo>
                  <a:cubicBezTo>
                    <a:pt x="107" y="102"/>
                    <a:pt x="141" y="89"/>
                    <a:pt x="154" y="60"/>
                  </a:cubicBezTo>
                  <a:cubicBezTo>
                    <a:pt x="183" y="74"/>
                    <a:pt x="183" y="74"/>
                    <a:pt x="183" y="74"/>
                  </a:cubicBezTo>
                  <a:cubicBezTo>
                    <a:pt x="174" y="96"/>
                    <a:pt x="156" y="112"/>
                    <a:pt x="134" y="121"/>
                  </a:cubicBezTo>
                  <a:cubicBezTo>
                    <a:pt x="123" y="125"/>
                    <a:pt x="112" y="127"/>
                    <a:pt x="102" y="1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 251">
              <a:extLst>
                <a:ext uri="{FF2B5EF4-FFF2-40B4-BE49-F238E27FC236}">
                  <a16:creationId xmlns:a16="http://schemas.microsoft.com/office/drawing/2014/main" id="{56FB72C4-FE67-47AD-88FF-018ACCCD17F2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2869" y="3028305"/>
              <a:ext cx="179991" cy="148547"/>
            </a:xfrm>
            <a:custGeom>
              <a:avLst/>
              <a:gdLst>
                <a:gd name="T0" fmla="*/ 70 w 70"/>
                <a:gd name="T1" fmla="*/ 0 h 58"/>
                <a:gd name="T2" fmla="*/ 8 w 70"/>
                <a:gd name="T3" fmla="*/ 33 h 58"/>
                <a:gd name="T4" fmla="*/ 0 w 70"/>
                <a:gd name="T5" fmla="*/ 45 h 58"/>
                <a:gd name="T6" fmla="*/ 30 w 70"/>
                <a:gd name="T7" fmla="*/ 58 h 58"/>
                <a:gd name="T8" fmla="*/ 33 w 70"/>
                <a:gd name="T9" fmla="*/ 53 h 58"/>
                <a:gd name="T10" fmla="*/ 70 w 70"/>
                <a:gd name="T11" fmla="*/ 33 h 58"/>
                <a:gd name="T12" fmla="*/ 70 w 70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0" h="58">
                  <a:moveTo>
                    <a:pt x="70" y="0"/>
                  </a:moveTo>
                  <a:cubicBezTo>
                    <a:pt x="45" y="2"/>
                    <a:pt x="23" y="14"/>
                    <a:pt x="8" y="33"/>
                  </a:cubicBezTo>
                  <a:cubicBezTo>
                    <a:pt x="5" y="37"/>
                    <a:pt x="2" y="41"/>
                    <a:pt x="0" y="45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7"/>
                    <a:pt x="32" y="55"/>
                    <a:pt x="33" y="53"/>
                  </a:cubicBezTo>
                  <a:cubicBezTo>
                    <a:pt x="42" y="42"/>
                    <a:pt x="55" y="35"/>
                    <a:pt x="70" y="33"/>
                  </a:cubicBezTo>
                  <a:lnTo>
                    <a:pt x="7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252">
              <a:extLst>
                <a:ext uri="{FF2B5EF4-FFF2-40B4-BE49-F238E27FC236}">
                  <a16:creationId xmlns:a16="http://schemas.microsoft.com/office/drawing/2014/main" id="{A01066E4-CC20-4EC9-9351-1EC32B929E7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419" y="3276606"/>
              <a:ext cx="86743" cy="54214"/>
            </a:xfrm>
            <a:custGeom>
              <a:avLst/>
              <a:gdLst>
                <a:gd name="T0" fmla="*/ 1 w 34"/>
                <a:gd name="T1" fmla="*/ 0 h 21"/>
                <a:gd name="T2" fmla="*/ 0 w 34"/>
                <a:gd name="T3" fmla="*/ 8 h 21"/>
                <a:gd name="T4" fmla="*/ 29 w 34"/>
                <a:gd name="T5" fmla="*/ 21 h 21"/>
                <a:gd name="T6" fmla="*/ 34 w 34"/>
                <a:gd name="T7" fmla="*/ 0 h 21"/>
                <a:gd name="T8" fmla="*/ 1 w 34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21">
                  <a:moveTo>
                    <a:pt x="1" y="0"/>
                  </a:moveTo>
                  <a:cubicBezTo>
                    <a:pt x="1" y="3"/>
                    <a:pt x="0" y="5"/>
                    <a:pt x="0" y="8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2" y="14"/>
                    <a:pt x="33" y="7"/>
                    <a:pt x="34" y="0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 253">
              <a:extLst>
                <a:ext uri="{FF2B5EF4-FFF2-40B4-BE49-F238E27FC236}">
                  <a16:creationId xmlns:a16="http://schemas.microsoft.com/office/drawing/2014/main" id="{E64359A0-21E9-462C-96EE-258B0FF0CF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3462" y="3025052"/>
              <a:ext cx="227700" cy="230953"/>
            </a:xfrm>
            <a:custGeom>
              <a:avLst/>
              <a:gdLst>
                <a:gd name="T0" fmla="*/ 89 w 89"/>
                <a:gd name="T1" fmla="*/ 90 h 90"/>
                <a:gd name="T2" fmla="*/ 57 w 89"/>
                <a:gd name="T3" fmla="*/ 90 h 90"/>
                <a:gd name="T4" fmla="*/ 0 w 89"/>
                <a:gd name="T5" fmla="*/ 33 h 90"/>
                <a:gd name="T6" fmla="*/ 0 w 89"/>
                <a:gd name="T7" fmla="*/ 0 h 90"/>
                <a:gd name="T8" fmla="*/ 89 w 89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90">
                  <a:moveTo>
                    <a:pt x="89" y="90"/>
                  </a:moveTo>
                  <a:cubicBezTo>
                    <a:pt x="57" y="90"/>
                    <a:pt x="57" y="90"/>
                    <a:pt x="57" y="90"/>
                  </a:cubicBezTo>
                  <a:cubicBezTo>
                    <a:pt x="57" y="59"/>
                    <a:pt x="31" y="33"/>
                    <a:pt x="0" y="3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9" y="0"/>
                    <a:pt x="89" y="41"/>
                    <a:pt x="89" y="9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1" name="Rectangle 254">
              <a:extLst>
                <a:ext uri="{FF2B5EF4-FFF2-40B4-BE49-F238E27FC236}">
                  <a16:creationId xmlns:a16="http://schemas.microsoft.com/office/drawing/2014/main" id="{710A1C6A-994F-40D4-AB6A-CE9537FEAD0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058888" y="3284196"/>
              <a:ext cx="43371" cy="54214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2" name="Rectangle 255">
              <a:extLst>
                <a:ext uri="{FF2B5EF4-FFF2-40B4-BE49-F238E27FC236}">
                  <a16:creationId xmlns:a16="http://schemas.microsoft.com/office/drawing/2014/main" id="{33420AE5-9EED-43DD-ABEB-EAFC4E3EEE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22860" y="3218054"/>
              <a:ext cx="41203" cy="120356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3" name="Rectangle 256">
              <a:extLst>
                <a:ext uri="{FF2B5EF4-FFF2-40B4-BE49-F238E27FC236}">
                  <a16:creationId xmlns:a16="http://schemas.microsoft.com/office/drawing/2014/main" id="{72AA250A-B3C8-4497-9E75-FB725E5A3BB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84664" y="3182273"/>
              <a:ext cx="41203" cy="15613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76DFAADF-17B7-44C1-B4EE-C712DD1A0AFF}"/>
              </a:ext>
            </a:extLst>
          </p:cNvPr>
          <p:cNvGrpSpPr/>
          <p:nvPr/>
        </p:nvGrpSpPr>
        <p:grpSpPr>
          <a:xfrm>
            <a:off x="2214666" y="3970179"/>
            <a:ext cx="410308" cy="438976"/>
            <a:chOff x="4895160" y="5416983"/>
            <a:chExt cx="496602" cy="531299"/>
          </a:xfrm>
          <a:solidFill>
            <a:schemeClr val="bg1"/>
          </a:solidFill>
        </p:grpSpPr>
        <p:sp>
          <p:nvSpPr>
            <p:cNvPr id="25" name="Freeform 836">
              <a:extLst>
                <a:ext uri="{FF2B5EF4-FFF2-40B4-BE49-F238E27FC236}">
                  <a16:creationId xmlns:a16="http://schemas.microsoft.com/office/drawing/2014/main" id="{5E55ECBD-6B00-439F-8A5F-E66F938C2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35871" y="5416983"/>
              <a:ext cx="28191" cy="74816"/>
            </a:xfrm>
            <a:custGeom>
              <a:avLst/>
              <a:gdLst>
                <a:gd name="T0" fmla="*/ 6 w 11"/>
                <a:gd name="T1" fmla="*/ 29 h 29"/>
                <a:gd name="T2" fmla="*/ 0 w 11"/>
                <a:gd name="T3" fmla="*/ 24 h 29"/>
                <a:gd name="T4" fmla="*/ 0 w 11"/>
                <a:gd name="T5" fmla="*/ 6 h 29"/>
                <a:gd name="T6" fmla="*/ 6 w 11"/>
                <a:gd name="T7" fmla="*/ 0 h 29"/>
                <a:gd name="T8" fmla="*/ 11 w 11"/>
                <a:gd name="T9" fmla="*/ 6 h 29"/>
                <a:gd name="T10" fmla="*/ 11 w 11"/>
                <a:gd name="T11" fmla="*/ 24 h 29"/>
                <a:gd name="T12" fmla="*/ 6 w 11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29">
                  <a:moveTo>
                    <a:pt x="6" y="29"/>
                  </a:moveTo>
                  <a:cubicBezTo>
                    <a:pt x="3" y="29"/>
                    <a:pt x="0" y="27"/>
                    <a:pt x="0" y="2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11" y="3"/>
                    <a:pt x="11" y="6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7"/>
                    <a:pt x="9" y="29"/>
                    <a:pt x="6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6" name="Freeform 837">
              <a:extLst>
                <a:ext uri="{FF2B5EF4-FFF2-40B4-BE49-F238E27FC236}">
                  <a16:creationId xmlns:a16="http://schemas.microsoft.com/office/drawing/2014/main" id="{D0BAA6A3-0EF2-4B75-9D78-242B8D2CB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5516" y="5443006"/>
              <a:ext cx="56383" cy="71563"/>
            </a:xfrm>
            <a:custGeom>
              <a:avLst/>
              <a:gdLst>
                <a:gd name="T0" fmla="*/ 16 w 22"/>
                <a:gd name="T1" fmla="*/ 28 h 28"/>
                <a:gd name="T2" fmla="*/ 11 w 22"/>
                <a:gd name="T3" fmla="*/ 25 h 28"/>
                <a:gd name="T4" fmla="*/ 2 w 22"/>
                <a:gd name="T5" fmla="*/ 10 h 28"/>
                <a:gd name="T6" fmla="*/ 4 w 22"/>
                <a:gd name="T7" fmla="*/ 2 h 28"/>
                <a:gd name="T8" fmla="*/ 11 w 22"/>
                <a:gd name="T9" fmla="*/ 4 h 28"/>
                <a:gd name="T10" fmla="*/ 20 w 22"/>
                <a:gd name="T11" fmla="*/ 19 h 28"/>
                <a:gd name="T12" fmla="*/ 18 w 22"/>
                <a:gd name="T13" fmla="*/ 27 h 28"/>
                <a:gd name="T14" fmla="*/ 16 w 22"/>
                <a:gd name="T1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" h="28">
                  <a:moveTo>
                    <a:pt x="16" y="28"/>
                  </a:moveTo>
                  <a:cubicBezTo>
                    <a:pt x="14" y="28"/>
                    <a:pt x="12" y="27"/>
                    <a:pt x="11" y="25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0" y="7"/>
                    <a:pt x="1" y="3"/>
                    <a:pt x="4" y="2"/>
                  </a:cubicBezTo>
                  <a:cubicBezTo>
                    <a:pt x="7" y="0"/>
                    <a:pt x="10" y="1"/>
                    <a:pt x="11" y="4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2" y="22"/>
                    <a:pt x="21" y="26"/>
                    <a:pt x="18" y="27"/>
                  </a:cubicBezTo>
                  <a:cubicBezTo>
                    <a:pt x="17" y="28"/>
                    <a:pt x="17" y="28"/>
                    <a:pt x="1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7" name="Freeform 838">
              <a:extLst>
                <a:ext uri="{FF2B5EF4-FFF2-40B4-BE49-F238E27FC236}">
                  <a16:creationId xmlns:a16="http://schemas.microsoft.com/office/drawing/2014/main" id="{6E5E859E-46A2-4149-8C8F-1DCBF75652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7689" y="5527580"/>
              <a:ext cx="72647" cy="54214"/>
            </a:xfrm>
            <a:custGeom>
              <a:avLst/>
              <a:gdLst>
                <a:gd name="T0" fmla="*/ 22 w 28"/>
                <a:gd name="T1" fmla="*/ 21 h 21"/>
                <a:gd name="T2" fmla="*/ 19 w 28"/>
                <a:gd name="T3" fmla="*/ 20 h 21"/>
                <a:gd name="T4" fmla="*/ 3 w 28"/>
                <a:gd name="T5" fmla="*/ 11 h 21"/>
                <a:gd name="T6" fmla="*/ 1 w 28"/>
                <a:gd name="T7" fmla="*/ 3 h 21"/>
                <a:gd name="T8" fmla="*/ 9 w 28"/>
                <a:gd name="T9" fmla="*/ 1 h 21"/>
                <a:gd name="T10" fmla="*/ 24 w 28"/>
                <a:gd name="T11" fmla="*/ 10 h 21"/>
                <a:gd name="T12" fmla="*/ 26 w 28"/>
                <a:gd name="T13" fmla="*/ 18 h 21"/>
                <a:gd name="T14" fmla="*/ 22 w 28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1">
                  <a:moveTo>
                    <a:pt x="22" y="21"/>
                  </a:moveTo>
                  <a:cubicBezTo>
                    <a:pt x="21" y="21"/>
                    <a:pt x="20" y="20"/>
                    <a:pt x="19" y="2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9"/>
                    <a:pt x="0" y="6"/>
                    <a:pt x="1" y="3"/>
                  </a:cubicBezTo>
                  <a:cubicBezTo>
                    <a:pt x="3" y="1"/>
                    <a:pt x="6" y="0"/>
                    <a:pt x="9" y="1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7" y="12"/>
                    <a:pt x="28" y="15"/>
                    <a:pt x="26" y="18"/>
                  </a:cubicBezTo>
                  <a:cubicBezTo>
                    <a:pt x="25" y="20"/>
                    <a:pt x="24" y="21"/>
                    <a:pt x="22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8" name="Freeform 839">
              <a:extLst>
                <a:ext uri="{FF2B5EF4-FFF2-40B4-BE49-F238E27FC236}">
                  <a16:creationId xmlns:a16="http://schemas.microsoft.com/office/drawing/2014/main" id="{0D8BC94A-9306-4E1D-88BA-51B78AAE9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95160" y="5645766"/>
              <a:ext cx="73731" cy="28191"/>
            </a:xfrm>
            <a:custGeom>
              <a:avLst/>
              <a:gdLst>
                <a:gd name="T0" fmla="*/ 23 w 29"/>
                <a:gd name="T1" fmla="*/ 11 h 11"/>
                <a:gd name="T2" fmla="*/ 6 w 29"/>
                <a:gd name="T3" fmla="*/ 11 h 11"/>
                <a:gd name="T4" fmla="*/ 0 w 29"/>
                <a:gd name="T5" fmla="*/ 5 h 11"/>
                <a:gd name="T6" fmla="*/ 6 w 29"/>
                <a:gd name="T7" fmla="*/ 0 h 11"/>
                <a:gd name="T8" fmla="*/ 23 w 29"/>
                <a:gd name="T9" fmla="*/ 0 h 11"/>
                <a:gd name="T10" fmla="*/ 29 w 29"/>
                <a:gd name="T11" fmla="*/ 5 h 11"/>
                <a:gd name="T12" fmla="*/ 23 w 29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11">
                  <a:moveTo>
                    <a:pt x="23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7" y="0"/>
                    <a:pt x="29" y="2"/>
                    <a:pt x="29" y="5"/>
                  </a:cubicBezTo>
                  <a:cubicBezTo>
                    <a:pt x="29" y="8"/>
                    <a:pt x="27" y="11"/>
                    <a:pt x="2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29" name="Freeform 840">
              <a:extLst>
                <a:ext uri="{FF2B5EF4-FFF2-40B4-BE49-F238E27FC236}">
                  <a16:creationId xmlns:a16="http://schemas.microsoft.com/office/drawing/2014/main" id="{D89E2CA8-EE0E-4062-A046-096F771F39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0099" y="5737931"/>
              <a:ext cx="71563" cy="54214"/>
            </a:xfrm>
            <a:custGeom>
              <a:avLst/>
              <a:gdLst>
                <a:gd name="T0" fmla="*/ 6 w 28"/>
                <a:gd name="T1" fmla="*/ 21 h 21"/>
                <a:gd name="T2" fmla="*/ 2 w 28"/>
                <a:gd name="T3" fmla="*/ 18 h 21"/>
                <a:gd name="T4" fmla="*/ 4 w 28"/>
                <a:gd name="T5" fmla="*/ 11 h 21"/>
                <a:gd name="T6" fmla="*/ 19 w 28"/>
                <a:gd name="T7" fmla="*/ 2 h 21"/>
                <a:gd name="T8" fmla="*/ 27 w 28"/>
                <a:gd name="T9" fmla="*/ 4 h 21"/>
                <a:gd name="T10" fmla="*/ 25 w 28"/>
                <a:gd name="T11" fmla="*/ 11 h 21"/>
                <a:gd name="T12" fmla="*/ 9 w 28"/>
                <a:gd name="T13" fmla="*/ 20 h 21"/>
                <a:gd name="T14" fmla="*/ 6 w 28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1">
                  <a:moveTo>
                    <a:pt x="6" y="21"/>
                  </a:moveTo>
                  <a:cubicBezTo>
                    <a:pt x="4" y="21"/>
                    <a:pt x="3" y="20"/>
                    <a:pt x="2" y="18"/>
                  </a:cubicBezTo>
                  <a:cubicBezTo>
                    <a:pt x="0" y="16"/>
                    <a:pt x="1" y="12"/>
                    <a:pt x="4" y="1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2" y="0"/>
                    <a:pt x="25" y="1"/>
                    <a:pt x="27" y="4"/>
                  </a:cubicBezTo>
                  <a:cubicBezTo>
                    <a:pt x="28" y="6"/>
                    <a:pt x="27" y="10"/>
                    <a:pt x="25" y="1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1"/>
                    <a:pt x="7" y="21"/>
                    <a:pt x="6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30" name="Freeform 841">
              <a:extLst>
                <a:ext uri="{FF2B5EF4-FFF2-40B4-BE49-F238E27FC236}">
                  <a16:creationId xmlns:a16="http://schemas.microsoft.com/office/drawing/2014/main" id="{34DB81EF-BE49-4D33-AB39-F0F052000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6587" y="5750942"/>
              <a:ext cx="72647" cy="53130"/>
            </a:xfrm>
            <a:custGeom>
              <a:avLst/>
              <a:gdLst>
                <a:gd name="T0" fmla="*/ 21 w 28"/>
                <a:gd name="T1" fmla="*/ 21 h 21"/>
                <a:gd name="T2" fmla="*/ 19 w 28"/>
                <a:gd name="T3" fmla="*/ 20 h 21"/>
                <a:gd name="T4" fmla="*/ 3 w 28"/>
                <a:gd name="T5" fmla="*/ 11 h 21"/>
                <a:gd name="T6" fmla="*/ 1 w 28"/>
                <a:gd name="T7" fmla="*/ 4 h 21"/>
                <a:gd name="T8" fmla="*/ 9 w 28"/>
                <a:gd name="T9" fmla="*/ 2 h 21"/>
                <a:gd name="T10" fmla="*/ 24 w 28"/>
                <a:gd name="T11" fmla="*/ 11 h 21"/>
                <a:gd name="T12" fmla="*/ 26 w 28"/>
                <a:gd name="T13" fmla="*/ 18 h 21"/>
                <a:gd name="T14" fmla="*/ 21 w 28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21">
                  <a:moveTo>
                    <a:pt x="21" y="21"/>
                  </a:moveTo>
                  <a:cubicBezTo>
                    <a:pt x="21" y="21"/>
                    <a:pt x="20" y="21"/>
                    <a:pt x="19" y="2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" y="10"/>
                    <a:pt x="0" y="6"/>
                    <a:pt x="1" y="4"/>
                  </a:cubicBezTo>
                  <a:cubicBezTo>
                    <a:pt x="3" y="1"/>
                    <a:pt x="6" y="0"/>
                    <a:pt x="9" y="2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7" y="12"/>
                    <a:pt x="28" y="15"/>
                    <a:pt x="26" y="18"/>
                  </a:cubicBezTo>
                  <a:cubicBezTo>
                    <a:pt x="25" y="20"/>
                    <a:pt x="23" y="21"/>
                    <a:pt x="21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31" name="Freeform 842">
              <a:extLst>
                <a:ext uri="{FF2B5EF4-FFF2-40B4-BE49-F238E27FC236}">
                  <a16:creationId xmlns:a16="http://schemas.microsoft.com/office/drawing/2014/main" id="{6BF5AD24-6A21-4065-B318-6A6B2AFCD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8031" y="5660946"/>
              <a:ext cx="73731" cy="28191"/>
            </a:xfrm>
            <a:custGeom>
              <a:avLst/>
              <a:gdLst>
                <a:gd name="T0" fmla="*/ 23 w 29"/>
                <a:gd name="T1" fmla="*/ 11 h 11"/>
                <a:gd name="T2" fmla="*/ 5 w 29"/>
                <a:gd name="T3" fmla="*/ 11 h 11"/>
                <a:gd name="T4" fmla="*/ 0 w 29"/>
                <a:gd name="T5" fmla="*/ 5 h 11"/>
                <a:gd name="T6" fmla="*/ 5 w 29"/>
                <a:gd name="T7" fmla="*/ 0 h 11"/>
                <a:gd name="T8" fmla="*/ 23 w 29"/>
                <a:gd name="T9" fmla="*/ 0 h 11"/>
                <a:gd name="T10" fmla="*/ 29 w 29"/>
                <a:gd name="T11" fmla="*/ 5 h 11"/>
                <a:gd name="T12" fmla="*/ 23 w 29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11">
                  <a:moveTo>
                    <a:pt x="23" y="11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2" y="11"/>
                    <a:pt x="0" y="8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6" y="0"/>
                    <a:pt x="29" y="2"/>
                    <a:pt x="29" y="5"/>
                  </a:cubicBezTo>
                  <a:cubicBezTo>
                    <a:pt x="29" y="8"/>
                    <a:pt x="26" y="11"/>
                    <a:pt x="2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32" name="Freeform 843">
              <a:extLst>
                <a:ext uri="{FF2B5EF4-FFF2-40B4-BE49-F238E27FC236}">
                  <a16:creationId xmlns:a16="http://schemas.microsoft.com/office/drawing/2014/main" id="{F5F58406-D13B-4081-8906-3B0EF7CBE2B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2008" y="5540591"/>
              <a:ext cx="74816" cy="54214"/>
            </a:xfrm>
            <a:custGeom>
              <a:avLst/>
              <a:gdLst>
                <a:gd name="T0" fmla="*/ 7 w 29"/>
                <a:gd name="T1" fmla="*/ 21 h 21"/>
                <a:gd name="T2" fmla="*/ 2 w 29"/>
                <a:gd name="T3" fmla="*/ 18 h 21"/>
                <a:gd name="T4" fmla="*/ 4 w 29"/>
                <a:gd name="T5" fmla="*/ 10 h 21"/>
                <a:gd name="T6" fmla="*/ 20 w 29"/>
                <a:gd name="T7" fmla="*/ 1 h 21"/>
                <a:gd name="T8" fmla="*/ 27 w 29"/>
                <a:gd name="T9" fmla="*/ 3 h 21"/>
                <a:gd name="T10" fmla="*/ 25 w 29"/>
                <a:gd name="T11" fmla="*/ 11 h 21"/>
                <a:gd name="T12" fmla="*/ 10 w 29"/>
                <a:gd name="T13" fmla="*/ 20 h 21"/>
                <a:gd name="T14" fmla="*/ 7 w 29"/>
                <a:gd name="T15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21">
                  <a:moveTo>
                    <a:pt x="7" y="21"/>
                  </a:moveTo>
                  <a:cubicBezTo>
                    <a:pt x="5" y="21"/>
                    <a:pt x="3" y="20"/>
                    <a:pt x="2" y="18"/>
                  </a:cubicBezTo>
                  <a:cubicBezTo>
                    <a:pt x="0" y="15"/>
                    <a:pt x="1" y="12"/>
                    <a:pt x="4" y="10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2" y="0"/>
                    <a:pt x="26" y="1"/>
                    <a:pt x="27" y="3"/>
                  </a:cubicBezTo>
                  <a:cubicBezTo>
                    <a:pt x="29" y="6"/>
                    <a:pt x="28" y="9"/>
                    <a:pt x="25" y="1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9" y="20"/>
                    <a:pt x="8" y="21"/>
                    <a:pt x="7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33" name="Freeform 844">
              <a:extLst>
                <a:ext uri="{FF2B5EF4-FFF2-40B4-BE49-F238E27FC236}">
                  <a16:creationId xmlns:a16="http://schemas.microsoft.com/office/drawing/2014/main" id="{ADE1B4C9-1537-4EDC-A9C3-64904B1DB2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8036" y="5450595"/>
              <a:ext cx="54214" cy="71563"/>
            </a:xfrm>
            <a:custGeom>
              <a:avLst/>
              <a:gdLst>
                <a:gd name="T0" fmla="*/ 6 w 21"/>
                <a:gd name="T1" fmla="*/ 28 h 28"/>
                <a:gd name="T2" fmla="*/ 3 w 21"/>
                <a:gd name="T3" fmla="*/ 27 h 28"/>
                <a:gd name="T4" fmla="*/ 1 w 21"/>
                <a:gd name="T5" fmla="*/ 19 h 28"/>
                <a:gd name="T6" fmla="*/ 10 w 21"/>
                <a:gd name="T7" fmla="*/ 4 h 28"/>
                <a:gd name="T8" fmla="*/ 18 w 21"/>
                <a:gd name="T9" fmla="*/ 2 h 28"/>
                <a:gd name="T10" fmla="*/ 20 w 21"/>
                <a:gd name="T11" fmla="*/ 9 h 28"/>
                <a:gd name="T12" fmla="*/ 11 w 21"/>
                <a:gd name="T13" fmla="*/ 25 h 28"/>
                <a:gd name="T14" fmla="*/ 6 w 21"/>
                <a:gd name="T15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28">
                  <a:moveTo>
                    <a:pt x="6" y="28"/>
                  </a:moveTo>
                  <a:cubicBezTo>
                    <a:pt x="5" y="28"/>
                    <a:pt x="4" y="27"/>
                    <a:pt x="3" y="27"/>
                  </a:cubicBezTo>
                  <a:cubicBezTo>
                    <a:pt x="1" y="25"/>
                    <a:pt x="0" y="22"/>
                    <a:pt x="1" y="19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2" y="1"/>
                    <a:pt x="15" y="0"/>
                    <a:pt x="18" y="2"/>
                  </a:cubicBezTo>
                  <a:cubicBezTo>
                    <a:pt x="20" y="3"/>
                    <a:pt x="21" y="7"/>
                    <a:pt x="20" y="9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7"/>
                    <a:pt x="8" y="28"/>
                    <a:pt x="6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34" name="Freeform 845">
              <a:extLst>
                <a:ext uri="{FF2B5EF4-FFF2-40B4-BE49-F238E27FC236}">
                  <a16:creationId xmlns:a16="http://schemas.microsoft.com/office/drawing/2014/main" id="{C02FFB66-2A06-4D55-A359-E48D2A80E0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10094" y="5535169"/>
              <a:ext cx="264565" cy="320948"/>
            </a:xfrm>
            <a:custGeom>
              <a:avLst/>
              <a:gdLst>
                <a:gd name="T0" fmla="*/ 52 w 103"/>
                <a:gd name="T1" fmla="*/ 0 h 125"/>
                <a:gd name="T2" fmla="*/ 0 w 103"/>
                <a:gd name="T3" fmla="*/ 57 h 125"/>
                <a:gd name="T4" fmla="*/ 24 w 103"/>
                <a:gd name="T5" fmla="*/ 125 h 125"/>
                <a:gd name="T6" fmla="*/ 55 w 103"/>
                <a:gd name="T7" fmla="*/ 125 h 125"/>
                <a:gd name="T8" fmla="*/ 82 w 103"/>
                <a:gd name="T9" fmla="*/ 103 h 125"/>
                <a:gd name="T10" fmla="*/ 103 w 103"/>
                <a:gd name="T11" fmla="*/ 52 h 125"/>
                <a:gd name="T12" fmla="*/ 45 w 103"/>
                <a:gd name="T13" fmla="*/ 92 h 125"/>
                <a:gd name="T14" fmla="*/ 35 w 103"/>
                <a:gd name="T15" fmla="*/ 71 h 125"/>
                <a:gd name="T16" fmla="*/ 42 w 103"/>
                <a:gd name="T17" fmla="*/ 68 h 125"/>
                <a:gd name="T18" fmla="*/ 56 w 103"/>
                <a:gd name="T19" fmla="*/ 67 h 125"/>
                <a:gd name="T20" fmla="*/ 62 w 103"/>
                <a:gd name="T21" fmla="*/ 72 h 125"/>
                <a:gd name="T22" fmla="*/ 65 w 103"/>
                <a:gd name="T23" fmla="*/ 71 h 125"/>
                <a:gd name="T24" fmla="*/ 55 w 103"/>
                <a:gd name="T25" fmla="*/ 92 h 125"/>
                <a:gd name="T26" fmla="*/ 45 w 103"/>
                <a:gd name="T27" fmla="*/ 117 h 125"/>
                <a:gd name="T28" fmla="*/ 43 w 103"/>
                <a:gd name="T29" fmla="*/ 56 h 125"/>
                <a:gd name="T30" fmla="*/ 44 w 103"/>
                <a:gd name="T31" fmla="*/ 57 h 125"/>
                <a:gd name="T32" fmla="*/ 42 w 103"/>
                <a:gd name="T33" fmla="*/ 56 h 125"/>
                <a:gd name="T34" fmla="*/ 58 w 103"/>
                <a:gd name="T35" fmla="*/ 54 h 125"/>
                <a:gd name="T36" fmla="*/ 59 w 103"/>
                <a:gd name="T37" fmla="*/ 55 h 125"/>
                <a:gd name="T38" fmla="*/ 57 w 103"/>
                <a:gd name="T39" fmla="*/ 55 h 125"/>
                <a:gd name="T40" fmla="*/ 93 w 103"/>
                <a:gd name="T41" fmla="*/ 60 h 125"/>
                <a:gd name="T42" fmla="*/ 75 w 103"/>
                <a:gd name="T43" fmla="*/ 97 h 125"/>
                <a:gd name="T44" fmla="*/ 61 w 103"/>
                <a:gd name="T45" fmla="*/ 117 h 125"/>
                <a:gd name="T46" fmla="*/ 73 w 103"/>
                <a:gd name="T47" fmla="*/ 70 h 125"/>
                <a:gd name="T48" fmla="*/ 67 w 103"/>
                <a:gd name="T49" fmla="*/ 67 h 125"/>
                <a:gd name="T50" fmla="*/ 59 w 103"/>
                <a:gd name="T51" fmla="*/ 67 h 125"/>
                <a:gd name="T52" fmla="*/ 58 w 103"/>
                <a:gd name="T53" fmla="*/ 65 h 125"/>
                <a:gd name="T54" fmla="*/ 58 w 103"/>
                <a:gd name="T55" fmla="*/ 51 h 125"/>
                <a:gd name="T56" fmla="*/ 55 w 103"/>
                <a:gd name="T57" fmla="*/ 64 h 125"/>
                <a:gd name="T58" fmla="*/ 44 w 103"/>
                <a:gd name="T59" fmla="*/ 65 h 125"/>
                <a:gd name="T60" fmla="*/ 44 w 103"/>
                <a:gd name="T61" fmla="*/ 53 h 125"/>
                <a:gd name="T62" fmla="*/ 39 w 103"/>
                <a:gd name="T63" fmla="*/ 63 h 125"/>
                <a:gd name="T64" fmla="*/ 36 w 103"/>
                <a:gd name="T65" fmla="*/ 67 h 125"/>
                <a:gd name="T66" fmla="*/ 33 w 103"/>
                <a:gd name="T67" fmla="*/ 67 h 125"/>
                <a:gd name="T68" fmla="*/ 29 w 103"/>
                <a:gd name="T69" fmla="*/ 65 h 125"/>
                <a:gd name="T70" fmla="*/ 29 w 103"/>
                <a:gd name="T71" fmla="*/ 66 h 125"/>
                <a:gd name="T72" fmla="*/ 29 w 103"/>
                <a:gd name="T73" fmla="*/ 66 h 125"/>
                <a:gd name="T74" fmla="*/ 39 w 103"/>
                <a:gd name="T75" fmla="*/ 93 h 125"/>
                <a:gd name="T76" fmla="*/ 33 w 103"/>
                <a:gd name="T77" fmla="*/ 117 h 125"/>
                <a:gd name="T78" fmla="*/ 9 w 103"/>
                <a:gd name="T79" fmla="*/ 60 h 125"/>
                <a:gd name="T80" fmla="*/ 9 w 103"/>
                <a:gd name="T81" fmla="*/ 54 h 125"/>
                <a:gd name="T82" fmla="*/ 52 w 103"/>
                <a:gd name="T83" fmla="*/ 9 h 125"/>
                <a:gd name="T84" fmla="*/ 94 w 103"/>
                <a:gd name="T85" fmla="*/ 54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03" h="125">
                  <a:moveTo>
                    <a:pt x="103" y="52"/>
                  </a:moveTo>
                  <a:cubicBezTo>
                    <a:pt x="103" y="23"/>
                    <a:pt x="80" y="0"/>
                    <a:pt x="52" y="0"/>
                  </a:cubicBezTo>
                  <a:cubicBezTo>
                    <a:pt x="23" y="0"/>
                    <a:pt x="0" y="23"/>
                    <a:pt x="0" y="52"/>
                  </a:cubicBezTo>
                  <a:cubicBezTo>
                    <a:pt x="0" y="54"/>
                    <a:pt x="0" y="55"/>
                    <a:pt x="0" y="57"/>
                  </a:cubicBezTo>
                  <a:cubicBezTo>
                    <a:pt x="0" y="58"/>
                    <a:pt x="1" y="78"/>
                    <a:pt x="21" y="103"/>
                  </a:cubicBezTo>
                  <a:cubicBezTo>
                    <a:pt x="26" y="110"/>
                    <a:pt x="24" y="125"/>
                    <a:pt x="24" y="125"/>
                  </a:cubicBezTo>
                  <a:cubicBezTo>
                    <a:pt x="32" y="125"/>
                    <a:pt x="40" y="125"/>
                    <a:pt x="48" y="125"/>
                  </a:cubicBezTo>
                  <a:cubicBezTo>
                    <a:pt x="50" y="125"/>
                    <a:pt x="53" y="125"/>
                    <a:pt x="55" y="125"/>
                  </a:cubicBezTo>
                  <a:cubicBezTo>
                    <a:pt x="63" y="125"/>
                    <a:pt x="71" y="125"/>
                    <a:pt x="79" y="125"/>
                  </a:cubicBezTo>
                  <a:cubicBezTo>
                    <a:pt x="79" y="125"/>
                    <a:pt x="77" y="110"/>
                    <a:pt x="82" y="103"/>
                  </a:cubicBezTo>
                  <a:cubicBezTo>
                    <a:pt x="102" y="78"/>
                    <a:pt x="103" y="58"/>
                    <a:pt x="103" y="57"/>
                  </a:cubicBezTo>
                  <a:cubicBezTo>
                    <a:pt x="103" y="55"/>
                    <a:pt x="103" y="54"/>
                    <a:pt x="103" y="52"/>
                  </a:cubicBezTo>
                  <a:close/>
                  <a:moveTo>
                    <a:pt x="45" y="117"/>
                  </a:moveTo>
                  <a:cubicBezTo>
                    <a:pt x="45" y="92"/>
                    <a:pt x="45" y="92"/>
                    <a:pt x="45" y="92"/>
                  </a:cubicBezTo>
                  <a:cubicBezTo>
                    <a:pt x="45" y="91"/>
                    <a:pt x="45" y="91"/>
                    <a:pt x="45" y="90"/>
                  </a:cubicBezTo>
                  <a:cubicBezTo>
                    <a:pt x="35" y="71"/>
                    <a:pt x="35" y="71"/>
                    <a:pt x="35" y="71"/>
                  </a:cubicBezTo>
                  <a:cubicBezTo>
                    <a:pt x="36" y="71"/>
                    <a:pt x="36" y="71"/>
                    <a:pt x="37" y="70"/>
                  </a:cubicBezTo>
                  <a:cubicBezTo>
                    <a:pt x="39" y="70"/>
                    <a:pt x="40" y="69"/>
                    <a:pt x="42" y="68"/>
                  </a:cubicBezTo>
                  <a:cubicBezTo>
                    <a:pt x="43" y="70"/>
                    <a:pt x="45" y="71"/>
                    <a:pt x="47" y="71"/>
                  </a:cubicBezTo>
                  <a:cubicBezTo>
                    <a:pt x="50" y="72"/>
                    <a:pt x="53" y="70"/>
                    <a:pt x="56" y="67"/>
                  </a:cubicBezTo>
                  <a:cubicBezTo>
                    <a:pt x="56" y="68"/>
                    <a:pt x="57" y="68"/>
                    <a:pt x="57" y="68"/>
                  </a:cubicBezTo>
                  <a:cubicBezTo>
                    <a:pt x="58" y="71"/>
                    <a:pt x="60" y="72"/>
                    <a:pt x="62" y="72"/>
                  </a:cubicBezTo>
                  <a:cubicBezTo>
                    <a:pt x="62" y="72"/>
                    <a:pt x="63" y="72"/>
                    <a:pt x="63" y="72"/>
                  </a:cubicBezTo>
                  <a:cubicBezTo>
                    <a:pt x="63" y="72"/>
                    <a:pt x="64" y="71"/>
                    <a:pt x="65" y="71"/>
                  </a:cubicBezTo>
                  <a:cubicBezTo>
                    <a:pt x="55" y="90"/>
                    <a:pt x="55" y="90"/>
                    <a:pt x="55" y="90"/>
                  </a:cubicBezTo>
                  <a:cubicBezTo>
                    <a:pt x="55" y="91"/>
                    <a:pt x="55" y="91"/>
                    <a:pt x="55" y="92"/>
                  </a:cubicBezTo>
                  <a:cubicBezTo>
                    <a:pt x="55" y="117"/>
                    <a:pt x="55" y="117"/>
                    <a:pt x="55" y="117"/>
                  </a:cubicBezTo>
                  <a:lnTo>
                    <a:pt x="45" y="117"/>
                  </a:lnTo>
                  <a:close/>
                  <a:moveTo>
                    <a:pt x="42" y="56"/>
                  </a:moveTo>
                  <a:cubicBezTo>
                    <a:pt x="42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4" y="56"/>
                    <a:pt x="44" y="57"/>
                    <a:pt x="44" y="57"/>
                  </a:cubicBezTo>
                  <a:cubicBezTo>
                    <a:pt x="44" y="59"/>
                    <a:pt x="44" y="60"/>
                    <a:pt x="42" y="62"/>
                  </a:cubicBezTo>
                  <a:cubicBezTo>
                    <a:pt x="41" y="59"/>
                    <a:pt x="42" y="57"/>
                    <a:pt x="42" y="56"/>
                  </a:cubicBezTo>
                  <a:close/>
                  <a:moveTo>
                    <a:pt x="57" y="55"/>
                  </a:moveTo>
                  <a:cubicBezTo>
                    <a:pt x="58" y="54"/>
                    <a:pt x="58" y="54"/>
                    <a:pt x="58" y="54"/>
                  </a:cubicBezTo>
                  <a:cubicBezTo>
                    <a:pt x="58" y="54"/>
                    <a:pt x="58" y="54"/>
                    <a:pt x="58" y="54"/>
                  </a:cubicBezTo>
                  <a:cubicBezTo>
                    <a:pt x="59" y="54"/>
                    <a:pt x="59" y="55"/>
                    <a:pt x="59" y="55"/>
                  </a:cubicBezTo>
                  <a:cubicBezTo>
                    <a:pt x="59" y="55"/>
                    <a:pt x="59" y="58"/>
                    <a:pt x="57" y="61"/>
                  </a:cubicBezTo>
                  <a:cubicBezTo>
                    <a:pt x="57" y="59"/>
                    <a:pt x="57" y="56"/>
                    <a:pt x="57" y="55"/>
                  </a:cubicBezTo>
                  <a:close/>
                  <a:moveTo>
                    <a:pt x="94" y="54"/>
                  </a:moveTo>
                  <a:cubicBezTo>
                    <a:pt x="93" y="60"/>
                    <a:pt x="93" y="60"/>
                    <a:pt x="93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3" y="66"/>
                    <a:pt x="89" y="80"/>
                    <a:pt x="75" y="97"/>
                  </a:cubicBezTo>
                  <a:cubicBezTo>
                    <a:pt x="71" y="103"/>
                    <a:pt x="70" y="110"/>
                    <a:pt x="70" y="117"/>
                  </a:cubicBezTo>
                  <a:cubicBezTo>
                    <a:pt x="61" y="117"/>
                    <a:pt x="61" y="117"/>
                    <a:pt x="61" y="117"/>
                  </a:cubicBezTo>
                  <a:cubicBezTo>
                    <a:pt x="61" y="93"/>
                    <a:pt x="61" y="93"/>
                    <a:pt x="61" y="93"/>
                  </a:cubicBezTo>
                  <a:cubicBezTo>
                    <a:pt x="73" y="70"/>
                    <a:pt x="73" y="70"/>
                    <a:pt x="73" y="70"/>
                  </a:cubicBezTo>
                  <a:cubicBezTo>
                    <a:pt x="73" y="68"/>
                    <a:pt x="73" y="66"/>
                    <a:pt x="71" y="65"/>
                  </a:cubicBezTo>
                  <a:cubicBezTo>
                    <a:pt x="70" y="65"/>
                    <a:pt x="68" y="65"/>
                    <a:pt x="67" y="67"/>
                  </a:cubicBezTo>
                  <a:cubicBezTo>
                    <a:pt x="66" y="67"/>
                    <a:pt x="64" y="68"/>
                    <a:pt x="62" y="68"/>
                  </a:cubicBezTo>
                  <a:cubicBezTo>
                    <a:pt x="61" y="69"/>
                    <a:pt x="60" y="68"/>
                    <a:pt x="59" y="67"/>
                  </a:cubicBezTo>
                  <a:cubicBezTo>
                    <a:pt x="59" y="66"/>
                    <a:pt x="59" y="65"/>
                    <a:pt x="58" y="65"/>
                  </a:cubicBezTo>
                  <a:cubicBezTo>
                    <a:pt x="58" y="65"/>
                    <a:pt x="58" y="65"/>
                    <a:pt x="58" y="65"/>
                  </a:cubicBezTo>
                  <a:cubicBezTo>
                    <a:pt x="61" y="61"/>
                    <a:pt x="63" y="56"/>
                    <a:pt x="61" y="53"/>
                  </a:cubicBezTo>
                  <a:cubicBezTo>
                    <a:pt x="61" y="52"/>
                    <a:pt x="60" y="51"/>
                    <a:pt x="58" y="51"/>
                  </a:cubicBezTo>
                  <a:cubicBezTo>
                    <a:pt x="56" y="51"/>
                    <a:pt x="55" y="52"/>
                    <a:pt x="54" y="54"/>
                  </a:cubicBezTo>
                  <a:cubicBezTo>
                    <a:pt x="53" y="56"/>
                    <a:pt x="53" y="61"/>
                    <a:pt x="55" y="64"/>
                  </a:cubicBezTo>
                  <a:cubicBezTo>
                    <a:pt x="53" y="66"/>
                    <a:pt x="50" y="68"/>
                    <a:pt x="48" y="68"/>
                  </a:cubicBezTo>
                  <a:cubicBezTo>
                    <a:pt x="46" y="68"/>
                    <a:pt x="45" y="67"/>
                    <a:pt x="44" y="65"/>
                  </a:cubicBezTo>
                  <a:cubicBezTo>
                    <a:pt x="46" y="63"/>
                    <a:pt x="47" y="60"/>
                    <a:pt x="47" y="57"/>
                  </a:cubicBezTo>
                  <a:cubicBezTo>
                    <a:pt x="47" y="55"/>
                    <a:pt x="46" y="53"/>
                    <a:pt x="44" y="53"/>
                  </a:cubicBezTo>
                  <a:cubicBezTo>
                    <a:pt x="42" y="52"/>
                    <a:pt x="41" y="53"/>
                    <a:pt x="40" y="54"/>
                  </a:cubicBezTo>
                  <a:cubicBezTo>
                    <a:pt x="38" y="56"/>
                    <a:pt x="38" y="60"/>
                    <a:pt x="39" y="63"/>
                  </a:cubicBezTo>
                  <a:cubicBezTo>
                    <a:pt x="40" y="64"/>
                    <a:pt x="40" y="64"/>
                    <a:pt x="40" y="65"/>
                  </a:cubicBezTo>
                  <a:cubicBezTo>
                    <a:pt x="39" y="66"/>
                    <a:pt x="38" y="67"/>
                    <a:pt x="36" y="67"/>
                  </a:cubicBezTo>
                  <a:cubicBezTo>
                    <a:pt x="35" y="68"/>
                    <a:pt x="34" y="68"/>
                    <a:pt x="34" y="68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3" y="66"/>
                    <a:pt x="31" y="65"/>
                    <a:pt x="30" y="65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9" y="66"/>
                    <a:pt x="29" y="66"/>
                    <a:pt x="29" y="66"/>
                  </a:cubicBezTo>
                  <a:cubicBezTo>
                    <a:pt x="27" y="67"/>
                    <a:pt x="27" y="68"/>
                    <a:pt x="28" y="70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0"/>
                    <a:pt x="32" y="103"/>
                    <a:pt x="28" y="97"/>
                  </a:cubicBezTo>
                  <a:cubicBezTo>
                    <a:pt x="14" y="80"/>
                    <a:pt x="10" y="66"/>
                    <a:pt x="9" y="60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3"/>
                    <a:pt x="9" y="53"/>
                    <a:pt x="9" y="52"/>
                  </a:cubicBezTo>
                  <a:cubicBezTo>
                    <a:pt x="9" y="28"/>
                    <a:pt x="28" y="9"/>
                    <a:pt x="52" y="9"/>
                  </a:cubicBezTo>
                  <a:cubicBezTo>
                    <a:pt x="75" y="9"/>
                    <a:pt x="94" y="28"/>
                    <a:pt x="94" y="52"/>
                  </a:cubicBezTo>
                  <a:cubicBezTo>
                    <a:pt x="94" y="53"/>
                    <a:pt x="94" y="53"/>
                    <a:pt x="94" y="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  <p:sp>
          <p:nvSpPr>
            <p:cNvPr id="35" name="Freeform 846">
              <a:extLst>
                <a:ext uri="{FF2B5EF4-FFF2-40B4-BE49-F238E27FC236}">
                  <a16:creationId xmlns:a16="http://schemas.microsoft.com/office/drawing/2014/main" id="{F4A91F0F-CD94-4AB0-9EE5-9653649B24A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1899" y="5869129"/>
              <a:ext cx="140957" cy="79153"/>
            </a:xfrm>
            <a:custGeom>
              <a:avLst/>
              <a:gdLst>
                <a:gd name="T0" fmla="*/ 0 w 55"/>
                <a:gd name="T1" fmla="*/ 4 h 31"/>
                <a:gd name="T2" fmla="*/ 3 w 55"/>
                <a:gd name="T3" fmla="*/ 4 h 31"/>
                <a:gd name="T4" fmla="*/ 3 w 55"/>
                <a:gd name="T5" fmla="*/ 8 h 31"/>
                <a:gd name="T6" fmla="*/ 0 w 55"/>
                <a:gd name="T7" fmla="*/ 8 h 31"/>
                <a:gd name="T8" fmla="*/ 0 w 55"/>
                <a:gd name="T9" fmla="*/ 12 h 31"/>
                <a:gd name="T10" fmla="*/ 3 w 55"/>
                <a:gd name="T11" fmla="*/ 12 h 31"/>
                <a:gd name="T12" fmla="*/ 3 w 55"/>
                <a:gd name="T13" fmla="*/ 16 h 31"/>
                <a:gd name="T14" fmla="*/ 0 w 55"/>
                <a:gd name="T15" fmla="*/ 16 h 31"/>
                <a:gd name="T16" fmla="*/ 12 w 55"/>
                <a:gd name="T17" fmla="*/ 26 h 31"/>
                <a:gd name="T18" fmla="*/ 19 w 55"/>
                <a:gd name="T19" fmla="*/ 31 h 31"/>
                <a:gd name="T20" fmla="*/ 36 w 55"/>
                <a:gd name="T21" fmla="*/ 31 h 31"/>
                <a:gd name="T22" fmla="*/ 43 w 55"/>
                <a:gd name="T23" fmla="*/ 26 h 31"/>
                <a:gd name="T24" fmla="*/ 55 w 55"/>
                <a:gd name="T25" fmla="*/ 16 h 31"/>
                <a:gd name="T26" fmla="*/ 53 w 55"/>
                <a:gd name="T27" fmla="*/ 16 h 31"/>
                <a:gd name="T28" fmla="*/ 53 w 55"/>
                <a:gd name="T29" fmla="*/ 12 h 31"/>
                <a:gd name="T30" fmla="*/ 55 w 55"/>
                <a:gd name="T31" fmla="*/ 12 h 31"/>
                <a:gd name="T32" fmla="*/ 55 w 55"/>
                <a:gd name="T33" fmla="*/ 8 h 31"/>
                <a:gd name="T34" fmla="*/ 53 w 55"/>
                <a:gd name="T35" fmla="*/ 8 h 31"/>
                <a:gd name="T36" fmla="*/ 53 w 55"/>
                <a:gd name="T37" fmla="*/ 4 h 31"/>
                <a:gd name="T38" fmla="*/ 55 w 55"/>
                <a:gd name="T39" fmla="*/ 4 h 31"/>
                <a:gd name="T40" fmla="*/ 55 w 55"/>
                <a:gd name="T41" fmla="*/ 0 h 31"/>
                <a:gd name="T42" fmla="*/ 0 w 55"/>
                <a:gd name="T43" fmla="*/ 0 h 31"/>
                <a:gd name="T44" fmla="*/ 0 w 55"/>
                <a:gd name="T45" fmla="*/ 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55" h="31">
                  <a:moveTo>
                    <a:pt x="0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1" y="21"/>
                    <a:pt x="6" y="26"/>
                    <a:pt x="12" y="26"/>
                  </a:cubicBezTo>
                  <a:cubicBezTo>
                    <a:pt x="13" y="29"/>
                    <a:pt x="16" y="31"/>
                    <a:pt x="19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9" y="31"/>
                    <a:pt x="42" y="29"/>
                    <a:pt x="43" y="26"/>
                  </a:cubicBezTo>
                  <a:cubicBezTo>
                    <a:pt x="49" y="26"/>
                    <a:pt x="54" y="21"/>
                    <a:pt x="55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3" y="8"/>
                    <a:pt x="53" y="8"/>
                    <a:pt x="53" y="8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5" y="0"/>
                    <a:pt x="55" y="0"/>
                    <a:pt x="5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16" tIns="45708" rIns="91416" bIns="45708" numCol="1" anchor="t" anchorCtr="0" compatLnSpc="1">
              <a:prstTxWarp prst="textNoShape">
                <a:avLst/>
              </a:prstTxWarp>
            </a:bodyPr>
            <a:lstStyle/>
            <a:p>
              <a:pPr defTabSz="914149">
                <a:defRPr/>
              </a:pPr>
              <a:endParaRPr lang="zh-CN" altLang="en-US" kern="0">
                <a:solidFill>
                  <a:srgbClr val="00000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6" name="左大括号 35">
            <a:extLst>
              <a:ext uri="{FF2B5EF4-FFF2-40B4-BE49-F238E27FC236}">
                <a16:creationId xmlns:a16="http://schemas.microsoft.com/office/drawing/2014/main" id="{EACDAABE-76DB-4782-B906-537F31F63A19}"/>
              </a:ext>
            </a:extLst>
          </p:cNvPr>
          <p:cNvSpPr/>
          <p:nvPr/>
        </p:nvSpPr>
        <p:spPr>
          <a:xfrm>
            <a:off x="6766089" y="2217852"/>
            <a:ext cx="755860" cy="2347950"/>
          </a:xfrm>
          <a:prstGeom prst="leftBrace">
            <a:avLst>
              <a:gd name="adj1" fmla="val 60749"/>
              <a:gd name="adj2" fmla="val 50000"/>
            </a:avLst>
          </a:prstGeom>
          <a:ln>
            <a:solidFill>
              <a:srgbClr val="DCA55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5D45BF01-546F-437A-98BE-D43683170BD3}"/>
              </a:ext>
            </a:extLst>
          </p:cNvPr>
          <p:cNvSpPr/>
          <p:nvPr/>
        </p:nvSpPr>
        <p:spPr>
          <a:xfrm>
            <a:off x="7711574" y="1990963"/>
            <a:ext cx="3118680" cy="3118680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txBody>
          <a:bodyPr lIns="91416" tIns="45708" rIns="91416" bIns="45708"/>
          <a:lstStyle/>
          <a:p>
            <a:endParaRPr lang="zh-CN" altLang="en-US" sz="2400">
              <a:solidFill>
                <a:schemeClr val="tx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62781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7D0CC20B-0A1E-463C-833D-5A0B5876CA0E}"/>
              </a:ext>
            </a:extLst>
          </p:cNvPr>
          <p:cNvGrpSpPr/>
          <p:nvPr/>
        </p:nvGrpSpPr>
        <p:grpSpPr>
          <a:xfrm>
            <a:off x="5373235" y="2554318"/>
            <a:ext cx="3545903" cy="1567455"/>
            <a:chOff x="834281" y="2101592"/>
            <a:chExt cx="3545903" cy="1567455"/>
          </a:xfrm>
        </p:grpSpPr>
        <p:sp>
          <p:nvSpPr>
            <p:cNvPr id="5" name="TextBox 76">
              <a:extLst>
                <a:ext uri="{FF2B5EF4-FFF2-40B4-BE49-F238E27FC236}">
                  <a16:creationId xmlns:a16="http://schemas.microsoft.com/office/drawing/2014/main" id="{E1A8A96D-356A-4F4C-81D7-C5B9BF9CD274}"/>
                </a:ext>
              </a:extLst>
            </p:cNvPr>
            <p:cNvSpPr txBox="1"/>
            <p:nvPr/>
          </p:nvSpPr>
          <p:spPr>
            <a:xfrm>
              <a:off x="853331" y="2101592"/>
              <a:ext cx="223651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40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第三部分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6AA2CB2-8424-47E3-AD26-67ADC216DD4D}"/>
                </a:ext>
              </a:extLst>
            </p:cNvPr>
            <p:cNvSpPr/>
            <p:nvPr/>
          </p:nvSpPr>
          <p:spPr>
            <a:xfrm>
              <a:off x="853331" y="3268937"/>
              <a:ext cx="315297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en-US" altLang="zh-CN" sz="2000" dirty="0">
                  <a:solidFill>
                    <a:srgbClr val="DCA55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Please add the title here</a:t>
              </a:r>
            </a:p>
          </p:txBody>
        </p:sp>
        <p:sp>
          <p:nvSpPr>
            <p:cNvPr id="7" name="TextBox 76">
              <a:extLst>
                <a:ext uri="{FF2B5EF4-FFF2-40B4-BE49-F238E27FC236}">
                  <a16:creationId xmlns:a16="http://schemas.microsoft.com/office/drawing/2014/main" id="{7F2770B2-F559-4661-88A7-CF034EF4178A}"/>
                </a:ext>
              </a:extLst>
            </p:cNvPr>
            <p:cNvSpPr txBox="1"/>
            <p:nvPr/>
          </p:nvSpPr>
          <p:spPr>
            <a:xfrm>
              <a:off x="834281" y="2743514"/>
              <a:ext cx="3545903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请在此添加标题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37356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221</Words>
  <Application>Microsoft Office PowerPoint</Application>
  <PresentationFormat>宽屏</PresentationFormat>
  <Paragraphs>75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等线</vt:lpstr>
      <vt:lpstr>等线 Light</vt:lpstr>
      <vt:lpstr>微软雅黑</vt:lpstr>
      <vt:lpstr>Arial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Administrator</cp:lastModifiedBy>
  <cp:revision>31</cp:revision>
  <dcterms:created xsi:type="dcterms:W3CDTF">2022-05-12T09:09:32Z</dcterms:created>
  <dcterms:modified xsi:type="dcterms:W3CDTF">2022-12-29T09:16:45Z</dcterms:modified>
</cp:coreProperties>
</file>

<file path=docProps/thumbnail.jpeg>
</file>